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4" r:id="rId6"/>
    <p:sldId id="265" r:id="rId7"/>
    <p:sldId id="263" r:id="rId8"/>
    <p:sldId id="267" r:id="rId9"/>
    <p:sldId id="268" r:id="rId10"/>
    <p:sldId id="257" r:id="rId11"/>
    <p:sldId id="269" r:id="rId12"/>
    <p:sldId id="271" r:id="rId13"/>
  </p:sldIdLst>
  <p:sldSz cx="9753600" cy="7315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334" autoAdjust="0"/>
  </p:normalViewPr>
  <p:slideViewPr>
    <p:cSldViewPr>
      <p:cViewPr>
        <p:scale>
          <a:sx n="42" d="100"/>
          <a:sy n="42" d="100"/>
        </p:scale>
        <p:origin x="-2064" y="-1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50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384" cy="464012"/>
          </a:xfrm>
          <a:prstGeom prst="rect">
            <a:avLst/>
          </a:prstGeom>
        </p:spPr>
        <p:txBody>
          <a:bodyPr vert="horz" lIns="87353" tIns="43676" rIns="87353" bIns="4367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2"/>
            <a:ext cx="3038525" cy="464012"/>
          </a:xfrm>
          <a:prstGeom prst="rect">
            <a:avLst/>
          </a:prstGeom>
        </p:spPr>
        <p:txBody>
          <a:bodyPr vert="horz" lIns="87353" tIns="43676" rIns="87353" bIns="43676" rtlCol="0"/>
          <a:lstStyle>
            <a:lvl1pPr algn="r">
              <a:defRPr sz="1100"/>
            </a:lvl1pPr>
          </a:lstStyle>
          <a:p>
            <a:fld id="{CB29A06A-DC2D-4517-8F46-1EEBEAEB4691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71"/>
            <a:ext cx="3037384" cy="464012"/>
          </a:xfrm>
          <a:prstGeom prst="rect">
            <a:avLst/>
          </a:prstGeom>
        </p:spPr>
        <p:txBody>
          <a:bodyPr vert="horz" lIns="87353" tIns="43676" rIns="87353" bIns="4367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371"/>
            <a:ext cx="3038525" cy="464012"/>
          </a:xfrm>
          <a:prstGeom prst="rect">
            <a:avLst/>
          </a:prstGeom>
        </p:spPr>
        <p:txBody>
          <a:bodyPr vert="horz" lIns="87353" tIns="43676" rIns="87353" bIns="43676" rtlCol="0" anchor="b"/>
          <a:lstStyle>
            <a:lvl1pPr algn="r">
              <a:defRPr sz="1100"/>
            </a:lvl1pPr>
          </a:lstStyle>
          <a:p>
            <a:fld id="{48CD4A0C-8B63-459F-A53D-D630FE53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384" cy="464012"/>
          </a:xfrm>
          <a:prstGeom prst="rect">
            <a:avLst/>
          </a:prstGeom>
        </p:spPr>
        <p:txBody>
          <a:bodyPr vert="horz" lIns="87353" tIns="43676" rIns="87353" bIns="4367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2"/>
            <a:ext cx="3038525" cy="464012"/>
          </a:xfrm>
          <a:prstGeom prst="rect">
            <a:avLst/>
          </a:prstGeom>
        </p:spPr>
        <p:txBody>
          <a:bodyPr vert="horz" lIns="87353" tIns="43676" rIns="87353" bIns="43676" rtlCol="0"/>
          <a:lstStyle>
            <a:lvl1pPr algn="r">
              <a:defRPr sz="1100"/>
            </a:lvl1pPr>
          </a:lstStyle>
          <a:p>
            <a:fld id="{C1C4A08E-F2FB-4E5E-B352-E62FC21F8419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53" tIns="43676" rIns="87353" bIns="43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84" y="4416195"/>
            <a:ext cx="5609232" cy="4182169"/>
          </a:xfrm>
          <a:prstGeom prst="rect">
            <a:avLst/>
          </a:prstGeom>
        </p:spPr>
        <p:txBody>
          <a:bodyPr vert="horz" lIns="87353" tIns="43676" rIns="87353" bIns="436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71"/>
            <a:ext cx="3037384" cy="464012"/>
          </a:xfrm>
          <a:prstGeom prst="rect">
            <a:avLst/>
          </a:prstGeom>
        </p:spPr>
        <p:txBody>
          <a:bodyPr vert="horz" lIns="87353" tIns="43676" rIns="87353" bIns="4367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371"/>
            <a:ext cx="3038525" cy="464012"/>
          </a:xfrm>
          <a:prstGeom prst="rect">
            <a:avLst/>
          </a:prstGeom>
        </p:spPr>
        <p:txBody>
          <a:bodyPr vert="horz" lIns="87353" tIns="43676" rIns="87353" bIns="43676" rtlCol="0" anchor="b"/>
          <a:lstStyle>
            <a:lvl1pPr algn="r">
              <a:defRPr sz="1100"/>
            </a:lvl1pPr>
          </a:lstStyle>
          <a:p>
            <a:fld id="{545B076A-8EB4-45C1-AE4B-84912BB33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038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5063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9633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645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977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8363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0204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4835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9610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3739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3848100"/>
          </a:xfrm>
          <a:custGeom>
            <a:avLst/>
            <a:gdLst/>
            <a:ahLst/>
            <a:cxnLst/>
            <a:rect l="l" t="t" r="r" b="b"/>
            <a:pathLst>
              <a:path w="9753600" h="3848100">
                <a:moveTo>
                  <a:pt x="0" y="0"/>
                </a:moveTo>
                <a:lnTo>
                  <a:pt x="9753599" y="0"/>
                </a:lnTo>
                <a:lnTo>
                  <a:pt x="9753599" y="3848099"/>
                </a:lnTo>
                <a:lnTo>
                  <a:pt x="0" y="3848099"/>
                </a:lnTo>
                <a:lnTo>
                  <a:pt x="0" y="0"/>
                </a:lnTo>
                <a:close/>
              </a:path>
            </a:pathLst>
          </a:custGeom>
          <a:solidFill>
            <a:srgbClr val="C300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209" y="625966"/>
            <a:ext cx="8679180" cy="1116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144" y="1818479"/>
            <a:ext cx="8299311" cy="3507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1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79595" y="6888216"/>
            <a:ext cx="499300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spc="70" dirty="0" smtClean="0">
                <a:solidFill>
                  <a:srgbClr val="FFFFFF"/>
                </a:solidFill>
                <a:latin typeface="Arial"/>
                <a:cs typeface="Arial"/>
              </a:rPr>
              <a:t>EARLY VOTING BEGINS APRIL 10.  ELECTION DAY IS MAY 8, 2018.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544286" y="539412"/>
            <a:ext cx="3391875" cy="585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987552"/>
            <a:ext cx="9753600" cy="4645152"/>
          </a:xfrm>
          <a:custGeom>
            <a:avLst/>
            <a:gdLst/>
            <a:ahLst/>
            <a:cxnLst/>
            <a:rect l="l" t="t" r="r" b="b"/>
            <a:pathLst>
              <a:path w="6057900" h="7315200">
                <a:moveTo>
                  <a:pt x="0" y="7315199"/>
                </a:moveTo>
                <a:lnTo>
                  <a:pt x="0" y="0"/>
                </a:lnTo>
                <a:lnTo>
                  <a:pt x="6057889" y="0"/>
                </a:lnTo>
                <a:lnTo>
                  <a:pt x="6057889" y="7315199"/>
                </a:lnTo>
                <a:lnTo>
                  <a:pt x="0" y="7315199"/>
                </a:lnTo>
              </a:path>
            </a:pathLst>
          </a:custGeom>
          <a:solidFill>
            <a:srgbClr val="C30029">
              <a:alpha val="8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0600" y="2743200"/>
            <a:ext cx="8534400" cy="198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30"/>
              </a:lnSpc>
            </a:pP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1-mil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l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t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o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fun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d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operatin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g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expense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s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an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d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capita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l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improvement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s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fo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r a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perio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d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o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f </a:t>
            </a:r>
            <a:r>
              <a:rPr sz="3200" i="1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1</a:t>
            </a:r>
            <a:r>
              <a:rPr sz="3200" i="1" dirty="0">
                <a:solidFill>
                  <a:srgbClr val="FFFFFF"/>
                </a:solidFill>
                <a:latin typeface="Myriad Pro" pitchFamily="34" charset="0"/>
                <a:cs typeface="Arial"/>
              </a:rPr>
              <a:t>0 </a:t>
            </a:r>
            <a:r>
              <a:rPr sz="3200" i="1" spc="-5" dirty="0" smtClean="0">
                <a:solidFill>
                  <a:srgbClr val="FFFFFF"/>
                </a:solidFill>
                <a:latin typeface="Myriad Pro" pitchFamily="34" charset="0"/>
                <a:cs typeface="Arial"/>
              </a:rPr>
              <a:t>year</a:t>
            </a:r>
            <a:r>
              <a:rPr sz="3200" i="1" dirty="0" smtClean="0">
                <a:solidFill>
                  <a:srgbClr val="FFFFFF"/>
                </a:solidFill>
                <a:latin typeface="Myriad Pro" pitchFamily="34" charset="0"/>
                <a:cs typeface="Arial"/>
              </a:rPr>
              <a:t>s</a:t>
            </a:r>
            <a:r>
              <a:rPr lang="en-US" sz="3200" i="1" dirty="0" smtClean="0">
                <a:solidFill>
                  <a:srgbClr val="FFFFFF"/>
                </a:solidFill>
                <a:latin typeface="Myriad Pro" pitchFamily="34" charset="0"/>
                <a:cs typeface="Arial"/>
              </a:rPr>
              <a:t>.</a:t>
            </a:r>
            <a:endParaRPr sz="3200" dirty="0">
              <a:latin typeface="Myriad Pro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200" dirty="0">
              <a:latin typeface="Myriad Pro" pitchFamily="34" charset="0"/>
              <a:cs typeface="Times New Roman"/>
            </a:endParaRPr>
          </a:p>
          <a:p>
            <a:pPr marL="12700">
              <a:lnSpc>
                <a:spcPts val="3220"/>
              </a:lnSpc>
            </a:pPr>
            <a:r>
              <a:rPr sz="3200" spc="-1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C</a:t>
            </a:r>
            <a:r>
              <a:rPr sz="3200" spc="3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3200" spc="35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32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es</a:t>
            </a:r>
            <a:r>
              <a:rPr sz="32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3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3200" spc="3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h</a:t>
            </a:r>
            <a:r>
              <a:rPr sz="3200" spc="-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32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21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$</a:t>
            </a:r>
            <a:r>
              <a:rPr sz="32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3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3200" spc="3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on</a:t>
            </a:r>
            <a:r>
              <a:rPr sz="3200" spc="3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32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h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5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p</a:t>
            </a:r>
            <a:r>
              <a:rPr sz="3200" spc="-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3200" spc="21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lang="en-US" sz="3200" spc="21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21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$</a:t>
            </a:r>
            <a:r>
              <a:rPr sz="3200" spc="-27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1</a:t>
            </a:r>
            <a:r>
              <a:rPr sz="3200" spc="21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00</a:t>
            </a:r>
            <a:r>
              <a:rPr sz="3200" spc="-8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,</a:t>
            </a:r>
            <a:r>
              <a:rPr sz="3200" spc="21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00</a:t>
            </a:r>
            <a:r>
              <a:rPr sz="3200" spc="21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0</a:t>
            </a:r>
            <a:r>
              <a:rPr sz="3200" spc="6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</a:t>
            </a:r>
            <a:r>
              <a:rPr sz="3200" spc="3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f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p</a:t>
            </a:r>
            <a:r>
              <a:rPr sz="3200" spc="204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3200" spc="3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</a:t>
            </a:r>
            <a:r>
              <a:rPr sz="3200" spc="5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3200" spc="204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3200" spc="3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3200" spc="6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y</a:t>
            </a:r>
            <a:r>
              <a:rPr sz="32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3200" spc="5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v</a:t>
            </a:r>
            <a:r>
              <a:rPr sz="3200" spc="-4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3200" spc="4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</a:t>
            </a:r>
            <a:r>
              <a:rPr sz="3200" spc="5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u</a:t>
            </a:r>
            <a:r>
              <a:rPr sz="320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lang="en-US" sz="3200" dirty="0" smtClean="0">
                <a:solidFill>
                  <a:srgbClr val="FFFFFF"/>
                </a:solidFill>
                <a:latin typeface="Myriad Pro" pitchFamily="34" charset="0"/>
                <a:cs typeface="Arial Narrow"/>
              </a:rPr>
              <a:t>.</a:t>
            </a:r>
            <a:endParaRPr sz="3200" dirty="0">
              <a:latin typeface="Myriad Pro" pitchFamily="34" charset="0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133856"/>
            <a:ext cx="65532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MAY LEVY REQUEST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639204" y="419133"/>
            <a:ext cx="1114425" cy="1171575"/>
          </a:xfrm>
          <a:custGeom>
            <a:avLst/>
            <a:gdLst/>
            <a:ahLst/>
            <a:cxnLst/>
            <a:rect l="l" t="t" r="r" b="b"/>
            <a:pathLst>
              <a:path w="1114425" h="1171575">
                <a:moveTo>
                  <a:pt x="590573" y="39739"/>
                </a:moveTo>
                <a:lnTo>
                  <a:pt x="136364" y="39739"/>
                </a:lnTo>
                <a:lnTo>
                  <a:pt x="151146" y="39597"/>
                </a:lnTo>
                <a:lnTo>
                  <a:pt x="165284" y="39149"/>
                </a:lnTo>
                <a:lnTo>
                  <a:pt x="204480" y="36219"/>
                </a:lnTo>
                <a:lnTo>
                  <a:pt x="251682" y="29517"/>
                </a:lnTo>
                <a:lnTo>
                  <a:pt x="308445" y="18842"/>
                </a:lnTo>
                <a:lnTo>
                  <a:pt x="356576" y="10108"/>
                </a:lnTo>
                <a:lnTo>
                  <a:pt x="408361" y="2589"/>
                </a:lnTo>
                <a:lnTo>
                  <a:pt x="457643" y="0"/>
                </a:lnTo>
                <a:lnTo>
                  <a:pt x="473693" y="657"/>
                </a:lnTo>
                <a:lnTo>
                  <a:pt x="521243" y="8464"/>
                </a:lnTo>
                <a:lnTo>
                  <a:pt x="568696" y="26939"/>
                </a:lnTo>
                <a:lnTo>
                  <a:pt x="584671" y="35893"/>
                </a:lnTo>
                <a:lnTo>
                  <a:pt x="590573" y="39739"/>
                </a:lnTo>
              </a:path>
              <a:path w="1114425" h="1171575">
                <a:moveTo>
                  <a:pt x="708380" y="1008426"/>
                </a:moveTo>
                <a:lnTo>
                  <a:pt x="708380" y="87056"/>
                </a:lnTo>
                <a:lnTo>
                  <a:pt x="723817" y="71529"/>
                </a:lnTo>
                <a:lnTo>
                  <a:pt x="754908" y="45822"/>
                </a:lnTo>
                <a:lnTo>
                  <a:pt x="802459" y="19277"/>
                </a:lnTo>
                <a:lnTo>
                  <a:pt x="851707" y="4992"/>
                </a:lnTo>
                <a:lnTo>
                  <a:pt x="903327" y="536"/>
                </a:lnTo>
                <a:lnTo>
                  <a:pt x="921177" y="815"/>
                </a:lnTo>
                <a:lnTo>
                  <a:pt x="977006" y="5688"/>
                </a:lnTo>
                <a:lnTo>
                  <a:pt x="1016375" y="11399"/>
                </a:lnTo>
                <a:lnTo>
                  <a:pt x="1114395" y="27992"/>
                </a:lnTo>
                <a:lnTo>
                  <a:pt x="1114395" y="923665"/>
                </a:lnTo>
                <a:lnTo>
                  <a:pt x="877061" y="923665"/>
                </a:lnTo>
                <a:lnTo>
                  <a:pt x="857503" y="925203"/>
                </a:lnTo>
                <a:lnTo>
                  <a:pt x="819265" y="933495"/>
                </a:lnTo>
                <a:lnTo>
                  <a:pt x="781901" y="949512"/>
                </a:lnTo>
                <a:lnTo>
                  <a:pt x="745057" y="974180"/>
                </a:lnTo>
                <a:lnTo>
                  <a:pt x="726720" y="990048"/>
                </a:lnTo>
                <a:lnTo>
                  <a:pt x="708380" y="1008426"/>
                </a:lnTo>
              </a:path>
              <a:path w="1114425" h="1171575">
                <a:moveTo>
                  <a:pt x="808912" y="1171538"/>
                </a:moveTo>
                <a:lnTo>
                  <a:pt x="557053" y="1171158"/>
                </a:lnTo>
                <a:lnTo>
                  <a:pt x="525107" y="1146922"/>
                </a:lnTo>
                <a:lnTo>
                  <a:pt x="522463" y="1133197"/>
                </a:lnTo>
                <a:lnTo>
                  <a:pt x="522463" y="1128786"/>
                </a:lnTo>
                <a:lnTo>
                  <a:pt x="523623" y="1124800"/>
                </a:lnTo>
                <a:lnTo>
                  <a:pt x="525088" y="1120844"/>
                </a:lnTo>
                <a:lnTo>
                  <a:pt x="34603" y="1120467"/>
                </a:lnTo>
                <a:lnTo>
                  <a:pt x="20934" y="1116157"/>
                </a:lnTo>
                <a:lnTo>
                  <a:pt x="9957" y="1107774"/>
                </a:lnTo>
                <a:lnTo>
                  <a:pt x="2652" y="1096247"/>
                </a:lnTo>
                <a:lnTo>
                  <a:pt x="0" y="1082503"/>
                </a:lnTo>
                <a:lnTo>
                  <a:pt x="219" y="73454"/>
                </a:lnTo>
                <a:lnTo>
                  <a:pt x="3302" y="63250"/>
                </a:lnTo>
                <a:lnTo>
                  <a:pt x="10962" y="52898"/>
                </a:lnTo>
                <a:lnTo>
                  <a:pt x="24397" y="42057"/>
                </a:lnTo>
                <a:lnTo>
                  <a:pt x="36517" y="39098"/>
                </a:lnTo>
                <a:lnTo>
                  <a:pt x="49131" y="39836"/>
                </a:lnTo>
                <a:lnTo>
                  <a:pt x="52818" y="40704"/>
                </a:lnTo>
                <a:lnTo>
                  <a:pt x="52818" y="1063813"/>
                </a:lnTo>
                <a:lnTo>
                  <a:pt x="1114395" y="1063813"/>
                </a:lnTo>
                <a:lnTo>
                  <a:pt x="1114395" y="1120844"/>
                </a:lnTo>
                <a:lnTo>
                  <a:pt x="846498" y="1120844"/>
                </a:lnTo>
                <a:lnTo>
                  <a:pt x="847980" y="1124803"/>
                </a:lnTo>
                <a:lnTo>
                  <a:pt x="849203" y="1128789"/>
                </a:lnTo>
                <a:lnTo>
                  <a:pt x="848806" y="1138606"/>
                </a:lnTo>
                <a:lnTo>
                  <a:pt x="844267" y="1151611"/>
                </a:lnTo>
                <a:lnTo>
                  <a:pt x="835447" y="1162058"/>
                </a:lnTo>
                <a:lnTo>
                  <a:pt x="823333" y="1169012"/>
                </a:lnTo>
                <a:lnTo>
                  <a:pt x="808912" y="1171538"/>
                </a:lnTo>
              </a:path>
              <a:path w="1114425" h="1171575">
                <a:moveTo>
                  <a:pt x="112744" y="1039688"/>
                </a:moveTo>
                <a:lnTo>
                  <a:pt x="112566" y="1039496"/>
                </a:lnTo>
                <a:lnTo>
                  <a:pt x="110648" y="1039496"/>
                </a:lnTo>
                <a:lnTo>
                  <a:pt x="109845" y="1039305"/>
                </a:lnTo>
                <a:lnTo>
                  <a:pt x="109345" y="1039047"/>
                </a:lnTo>
                <a:lnTo>
                  <a:pt x="108717" y="1038532"/>
                </a:lnTo>
                <a:lnTo>
                  <a:pt x="108234" y="1038146"/>
                </a:lnTo>
                <a:lnTo>
                  <a:pt x="107990" y="1037696"/>
                </a:lnTo>
                <a:lnTo>
                  <a:pt x="107669" y="1037181"/>
                </a:lnTo>
                <a:lnTo>
                  <a:pt x="107491" y="1036762"/>
                </a:lnTo>
                <a:lnTo>
                  <a:pt x="107107" y="1036666"/>
                </a:lnTo>
                <a:lnTo>
                  <a:pt x="106912" y="1036184"/>
                </a:lnTo>
                <a:lnTo>
                  <a:pt x="106783" y="1035959"/>
                </a:lnTo>
                <a:lnTo>
                  <a:pt x="106975" y="1035702"/>
                </a:lnTo>
                <a:lnTo>
                  <a:pt x="106973" y="1035346"/>
                </a:lnTo>
                <a:lnTo>
                  <a:pt x="106907" y="1035058"/>
                </a:lnTo>
                <a:lnTo>
                  <a:pt x="106553" y="1034896"/>
                </a:lnTo>
                <a:lnTo>
                  <a:pt x="106553" y="44531"/>
                </a:lnTo>
                <a:lnTo>
                  <a:pt x="106553" y="44340"/>
                </a:lnTo>
                <a:lnTo>
                  <a:pt x="106632" y="43633"/>
                </a:lnTo>
                <a:lnTo>
                  <a:pt x="107184" y="43085"/>
                </a:lnTo>
                <a:lnTo>
                  <a:pt x="107488" y="42507"/>
                </a:lnTo>
                <a:lnTo>
                  <a:pt x="107664" y="41896"/>
                </a:lnTo>
                <a:lnTo>
                  <a:pt x="107793" y="41252"/>
                </a:lnTo>
                <a:lnTo>
                  <a:pt x="108100" y="40866"/>
                </a:lnTo>
                <a:lnTo>
                  <a:pt x="108599" y="40351"/>
                </a:lnTo>
                <a:lnTo>
                  <a:pt x="109340" y="40351"/>
                </a:lnTo>
                <a:lnTo>
                  <a:pt x="109839" y="40063"/>
                </a:lnTo>
                <a:lnTo>
                  <a:pt x="110451" y="39836"/>
                </a:lnTo>
                <a:lnTo>
                  <a:pt x="110999" y="39290"/>
                </a:lnTo>
                <a:lnTo>
                  <a:pt x="111740" y="39290"/>
                </a:lnTo>
                <a:lnTo>
                  <a:pt x="120870" y="39552"/>
                </a:lnTo>
                <a:lnTo>
                  <a:pt x="136364" y="39739"/>
                </a:lnTo>
                <a:lnTo>
                  <a:pt x="590573" y="39739"/>
                </a:lnTo>
                <a:lnTo>
                  <a:pt x="600788" y="46397"/>
                </a:lnTo>
                <a:lnTo>
                  <a:pt x="617086" y="58541"/>
                </a:lnTo>
                <a:lnTo>
                  <a:pt x="633602" y="72417"/>
                </a:lnTo>
                <a:lnTo>
                  <a:pt x="650374" y="88116"/>
                </a:lnTo>
                <a:lnTo>
                  <a:pt x="650374" y="924671"/>
                </a:lnTo>
                <a:lnTo>
                  <a:pt x="459660" y="924671"/>
                </a:lnTo>
                <a:lnTo>
                  <a:pt x="440296" y="926042"/>
                </a:lnTo>
                <a:lnTo>
                  <a:pt x="400693" y="932629"/>
                </a:lnTo>
                <a:lnTo>
                  <a:pt x="359555" y="943584"/>
                </a:lnTo>
                <a:lnTo>
                  <a:pt x="316443" y="957996"/>
                </a:lnTo>
                <a:lnTo>
                  <a:pt x="247110" y="984106"/>
                </a:lnTo>
                <a:lnTo>
                  <a:pt x="112953" y="1039625"/>
                </a:lnTo>
                <a:lnTo>
                  <a:pt x="112744" y="1039688"/>
                </a:lnTo>
              </a:path>
              <a:path w="1114425" h="1171575">
                <a:moveTo>
                  <a:pt x="1114395" y="923665"/>
                </a:moveTo>
                <a:lnTo>
                  <a:pt x="1114395" y="981904"/>
                </a:lnTo>
                <a:lnTo>
                  <a:pt x="1074181" y="967224"/>
                </a:lnTo>
                <a:lnTo>
                  <a:pt x="1049873" y="958671"/>
                </a:lnTo>
                <a:lnTo>
                  <a:pt x="1003326" y="943655"/>
                </a:lnTo>
                <a:lnTo>
                  <a:pt x="959244" y="932198"/>
                </a:lnTo>
                <a:lnTo>
                  <a:pt x="917273" y="925226"/>
                </a:lnTo>
                <a:lnTo>
                  <a:pt x="877061" y="923665"/>
                </a:lnTo>
                <a:lnTo>
                  <a:pt x="1114395" y="923665"/>
                </a:lnTo>
              </a:path>
              <a:path w="1114425" h="1171575">
                <a:moveTo>
                  <a:pt x="650374" y="1008585"/>
                </a:moveTo>
                <a:lnTo>
                  <a:pt x="611336" y="974871"/>
                </a:lnTo>
                <a:lnTo>
                  <a:pt x="573186" y="950533"/>
                </a:lnTo>
                <a:lnTo>
                  <a:pt x="535483" y="934660"/>
                </a:lnTo>
                <a:lnTo>
                  <a:pt x="497788" y="926343"/>
                </a:lnTo>
                <a:lnTo>
                  <a:pt x="459660" y="924671"/>
                </a:lnTo>
                <a:lnTo>
                  <a:pt x="650374" y="924671"/>
                </a:lnTo>
                <a:lnTo>
                  <a:pt x="650374" y="1008585"/>
                </a:lnTo>
              </a:path>
              <a:path w="1114425" h="1171575">
                <a:moveTo>
                  <a:pt x="111822" y="1039817"/>
                </a:moveTo>
                <a:lnTo>
                  <a:pt x="111309" y="1039817"/>
                </a:lnTo>
                <a:lnTo>
                  <a:pt x="111084" y="1039496"/>
                </a:lnTo>
                <a:lnTo>
                  <a:pt x="112566" y="1039496"/>
                </a:lnTo>
                <a:lnTo>
                  <a:pt x="112242" y="1039625"/>
                </a:lnTo>
                <a:lnTo>
                  <a:pt x="112047" y="1039625"/>
                </a:lnTo>
                <a:lnTo>
                  <a:pt x="111822" y="103981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372350" y="2148326"/>
            <a:ext cx="1642110" cy="1471295"/>
          </a:xfrm>
          <a:custGeom>
            <a:avLst/>
            <a:gdLst/>
            <a:ahLst/>
            <a:cxnLst/>
            <a:rect l="l" t="t" r="r" b="b"/>
            <a:pathLst>
              <a:path w="1642109" h="1471295">
                <a:moveTo>
                  <a:pt x="921096" y="196386"/>
                </a:moveTo>
                <a:lnTo>
                  <a:pt x="495734" y="37095"/>
                </a:lnTo>
                <a:lnTo>
                  <a:pt x="509628" y="42146"/>
                </a:lnTo>
                <a:lnTo>
                  <a:pt x="523025" y="46685"/>
                </a:lnTo>
                <a:lnTo>
                  <a:pt x="560759" y="57687"/>
                </a:lnTo>
                <a:lnTo>
                  <a:pt x="607314" y="67964"/>
                </a:lnTo>
                <a:lnTo>
                  <a:pt x="664215" y="77874"/>
                </a:lnTo>
                <a:lnTo>
                  <a:pt x="712352" y="86574"/>
                </a:lnTo>
                <a:lnTo>
                  <a:pt x="763485" y="97694"/>
                </a:lnTo>
                <a:lnTo>
                  <a:pt x="810546" y="112552"/>
                </a:lnTo>
                <a:lnTo>
                  <a:pt x="853637" y="133813"/>
                </a:lnTo>
                <a:lnTo>
                  <a:pt x="892864" y="164141"/>
                </a:lnTo>
                <a:lnTo>
                  <a:pt x="916918" y="190714"/>
                </a:lnTo>
                <a:lnTo>
                  <a:pt x="921096" y="196386"/>
                </a:lnTo>
                <a:close/>
              </a:path>
              <a:path w="1642109" h="1471295">
                <a:moveTo>
                  <a:pt x="691704" y="1144865"/>
                </a:moveTo>
                <a:lnTo>
                  <a:pt x="1014827" y="282012"/>
                </a:lnTo>
                <a:lnTo>
                  <a:pt x="1054055" y="265478"/>
                </a:lnTo>
                <a:lnTo>
                  <a:pt x="1091200" y="255519"/>
                </a:lnTo>
                <a:lnTo>
                  <a:pt x="1126701" y="251531"/>
                </a:lnTo>
                <a:lnTo>
                  <a:pt x="1143972" y="251588"/>
                </a:lnTo>
                <a:lnTo>
                  <a:pt x="1194529" y="259053"/>
                </a:lnTo>
                <a:lnTo>
                  <a:pt x="1244353" y="275876"/>
                </a:lnTo>
                <a:lnTo>
                  <a:pt x="1294928" y="300019"/>
                </a:lnTo>
                <a:lnTo>
                  <a:pt x="1329793" y="319174"/>
                </a:lnTo>
                <a:lnTo>
                  <a:pt x="1416925" y="369751"/>
                </a:lnTo>
                <a:lnTo>
                  <a:pt x="1427170" y="375500"/>
                </a:lnTo>
                <a:lnTo>
                  <a:pt x="1470394" y="397834"/>
                </a:lnTo>
                <a:lnTo>
                  <a:pt x="1506833" y="413854"/>
                </a:lnTo>
                <a:lnTo>
                  <a:pt x="1549393" y="430032"/>
                </a:lnTo>
                <a:lnTo>
                  <a:pt x="1549850" y="430571"/>
                </a:lnTo>
                <a:lnTo>
                  <a:pt x="1550490" y="430881"/>
                </a:lnTo>
                <a:lnTo>
                  <a:pt x="1551049" y="431228"/>
                </a:lnTo>
                <a:lnTo>
                  <a:pt x="1551339" y="431922"/>
                </a:lnTo>
                <a:lnTo>
                  <a:pt x="1551502" y="432497"/>
                </a:lnTo>
                <a:lnTo>
                  <a:pt x="1551354" y="433165"/>
                </a:lnTo>
                <a:lnTo>
                  <a:pt x="1551343" y="433743"/>
                </a:lnTo>
                <a:lnTo>
                  <a:pt x="1551412" y="434388"/>
                </a:lnTo>
                <a:lnTo>
                  <a:pt x="1551784" y="435043"/>
                </a:lnTo>
                <a:lnTo>
                  <a:pt x="1551491" y="435825"/>
                </a:lnTo>
                <a:lnTo>
                  <a:pt x="1242606" y="1260658"/>
                </a:lnTo>
                <a:lnTo>
                  <a:pt x="879397" y="1124643"/>
                </a:lnTo>
                <a:lnTo>
                  <a:pt x="841379" y="1115506"/>
                </a:lnTo>
                <a:lnTo>
                  <a:pt x="801798" y="1113538"/>
                </a:lnTo>
                <a:lnTo>
                  <a:pt x="781216" y="1115476"/>
                </a:lnTo>
                <a:lnTo>
                  <a:pt x="759998" y="1119484"/>
                </a:lnTo>
                <a:lnTo>
                  <a:pt x="738061" y="1125656"/>
                </a:lnTo>
                <a:lnTo>
                  <a:pt x="715324" y="1134086"/>
                </a:lnTo>
                <a:lnTo>
                  <a:pt x="691704" y="1144865"/>
                </a:lnTo>
                <a:close/>
              </a:path>
              <a:path w="1642109" h="1471295">
                <a:moveTo>
                  <a:pt x="1549393" y="430032"/>
                </a:moveTo>
                <a:lnTo>
                  <a:pt x="1520063" y="419048"/>
                </a:lnTo>
                <a:lnTo>
                  <a:pt x="1533933" y="424167"/>
                </a:lnTo>
                <a:lnTo>
                  <a:pt x="1548562" y="429232"/>
                </a:lnTo>
                <a:lnTo>
                  <a:pt x="1549301" y="429576"/>
                </a:lnTo>
                <a:lnTo>
                  <a:pt x="1549393" y="430032"/>
                </a:lnTo>
                <a:close/>
              </a:path>
              <a:path w="1642109" h="1471295">
                <a:moveTo>
                  <a:pt x="1549301" y="429576"/>
                </a:moveTo>
                <a:lnTo>
                  <a:pt x="1548540" y="429291"/>
                </a:lnTo>
                <a:lnTo>
                  <a:pt x="1549287" y="429503"/>
                </a:lnTo>
                <a:close/>
              </a:path>
              <a:path w="1642109" h="1471295">
                <a:moveTo>
                  <a:pt x="1292958" y="1429167"/>
                </a:moveTo>
                <a:lnTo>
                  <a:pt x="1243915" y="1410801"/>
                </a:lnTo>
                <a:lnTo>
                  <a:pt x="1602717" y="452671"/>
                </a:lnTo>
                <a:lnTo>
                  <a:pt x="1604950" y="452957"/>
                </a:lnTo>
                <a:lnTo>
                  <a:pt x="1606462" y="453146"/>
                </a:lnTo>
                <a:lnTo>
                  <a:pt x="1639472" y="479875"/>
                </a:lnTo>
                <a:lnTo>
                  <a:pt x="1641630" y="492707"/>
                </a:lnTo>
                <a:lnTo>
                  <a:pt x="1639274" y="505483"/>
                </a:lnTo>
                <a:lnTo>
                  <a:pt x="1292958" y="1429167"/>
                </a:lnTo>
                <a:close/>
              </a:path>
              <a:path w="1642109" h="1471295">
                <a:moveTo>
                  <a:pt x="728648" y="1332874"/>
                </a:moveTo>
                <a:lnTo>
                  <a:pt x="492918" y="1244191"/>
                </a:lnTo>
                <a:lnTo>
                  <a:pt x="481615" y="1235344"/>
                </a:lnTo>
                <a:lnTo>
                  <a:pt x="474284" y="1223640"/>
                </a:lnTo>
                <a:lnTo>
                  <a:pt x="471500" y="1210291"/>
                </a:lnTo>
                <a:lnTo>
                  <a:pt x="473838" y="1196510"/>
                </a:lnTo>
                <a:lnTo>
                  <a:pt x="475385" y="1192380"/>
                </a:lnTo>
                <a:lnTo>
                  <a:pt x="477869" y="1189054"/>
                </a:lnTo>
                <a:lnTo>
                  <a:pt x="480629" y="1185863"/>
                </a:lnTo>
                <a:lnTo>
                  <a:pt x="21427" y="1013497"/>
                </a:lnTo>
                <a:lnTo>
                  <a:pt x="10138" y="1004667"/>
                </a:lnTo>
                <a:lnTo>
                  <a:pt x="2798" y="992967"/>
                </a:lnTo>
                <a:lnTo>
                  <a:pt x="0" y="979610"/>
                </a:lnTo>
                <a:lnTo>
                  <a:pt x="2335" y="965809"/>
                </a:lnTo>
                <a:lnTo>
                  <a:pt x="356413" y="20924"/>
                </a:lnTo>
                <a:lnTo>
                  <a:pt x="362878" y="12448"/>
                </a:lnTo>
                <a:lnTo>
                  <a:pt x="373683" y="5440"/>
                </a:lnTo>
                <a:lnTo>
                  <a:pt x="390066" y="0"/>
                </a:lnTo>
                <a:lnTo>
                  <a:pt x="402454" y="1479"/>
                </a:lnTo>
                <a:lnTo>
                  <a:pt x="414008" y="6593"/>
                </a:lnTo>
                <a:lnTo>
                  <a:pt x="415256" y="7438"/>
                </a:lnTo>
                <a:lnTo>
                  <a:pt x="417156" y="8700"/>
                </a:lnTo>
                <a:lnTo>
                  <a:pt x="58354" y="966829"/>
                </a:lnTo>
                <a:lnTo>
                  <a:pt x="1292958" y="1429167"/>
                </a:lnTo>
                <a:lnTo>
                  <a:pt x="1284495" y="1451739"/>
                </a:lnTo>
                <a:lnTo>
                  <a:pt x="1275698" y="1462339"/>
                </a:lnTo>
                <a:lnTo>
                  <a:pt x="1263793" y="1469033"/>
                </a:lnTo>
                <a:lnTo>
                  <a:pt x="1250013" y="1471290"/>
                </a:lnTo>
                <a:lnTo>
                  <a:pt x="1235587" y="1468581"/>
                </a:lnTo>
                <a:lnTo>
                  <a:pt x="781625" y="1298581"/>
                </a:lnTo>
                <a:lnTo>
                  <a:pt x="781624" y="1302807"/>
                </a:lnTo>
                <a:lnTo>
                  <a:pt x="756822" y="1333301"/>
                </a:lnTo>
                <a:lnTo>
                  <a:pt x="743039" y="1335565"/>
                </a:lnTo>
                <a:lnTo>
                  <a:pt x="728648" y="1332874"/>
                </a:lnTo>
                <a:close/>
              </a:path>
              <a:path w="1642109" h="1471295">
                <a:moveTo>
                  <a:pt x="122934" y="965252"/>
                </a:moveTo>
                <a:lnTo>
                  <a:pt x="122835" y="965010"/>
                </a:lnTo>
                <a:lnTo>
                  <a:pt x="121039" y="964338"/>
                </a:lnTo>
                <a:lnTo>
                  <a:pt x="120353" y="963876"/>
                </a:lnTo>
                <a:lnTo>
                  <a:pt x="119976" y="963460"/>
                </a:lnTo>
                <a:lnTo>
                  <a:pt x="119569" y="962758"/>
                </a:lnTo>
                <a:lnTo>
                  <a:pt x="119252" y="962226"/>
                </a:lnTo>
                <a:lnTo>
                  <a:pt x="119181" y="961720"/>
                </a:lnTo>
                <a:lnTo>
                  <a:pt x="119061" y="961125"/>
                </a:lnTo>
                <a:lnTo>
                  <a:pt x="119041" y="960670"/>
                </a:lnTo>
                <a:lnTo>
                  <a:pt x="118715" y="960446"/>
                </a:lnTo>
                <a:lnTo>
                  <a:pt x="118702" y="959926"/>
                </a:lnTo>
                <a:lnTo>
                  <a:pt x="118660" y="959670"/>
                </a:lnTo>
                <a:lnTo>
                  <a:pt x="118930" y="959496"/>
                </a:lnTo>
                <a:lnTo>
                  <a:pt x="119052" y="959162"/>
                </a:lnTo>
                <a:lnTo>
                  <a:pt x="119091" y="958869"/>
                </a:lnTo>
                <a:lnTo>
                  <a:pt x="118817" y="958594"/>
                </a:lnTo>
                <a:lnTo>
                  <a:pt x="466136" y="31128"/>
                </a:lnTo>
                <a:lnTo>
                  <a:pt x="466203" y="30949"/>
                </a:lnTo>
                <a:lnTo>
                  <a:pt x="466526" y="30315"/>
                </a:lnTo>
                <a:lnTo>
                  <a:pt x="467234" y="29995"/>
                </a:lnTo>
                <a:lnTo>
                  <a:pt x="467722" y="29560"/>
                </a:lnTo>
                <a:lnTo>
                  <a:pt x="468101" y="29050"/>
                </a:lnTo>
                <a:lnTo>
                  <a:pt x="468447" y="28492"/>
                </a:lnTo>
                <a:lnTo>
                  <a:pt x="468871" y="28238"/>
                </a:lnTo>
                <a:lnTo>
                  <a:pt x="469519" y="27931"/>
                </a:lnTo>
                <a:lnTo>
                  <a:pt x="470212" y="28191"/>
                </a:lnTo>
                <a:lnTo>
                  <a:pt x="470781" y="28096"/>
                </a:lnTo>
                <a:lnTo>
                  <a:pt x="471433" y="28098"/>
                </a:lnTo>
                <a:lnTo>
                  <a:pt x="472138" y="27780"/>
                </a:lnTo>
                <a:lnTo>
                  <a:pt x="472832" y="28040"/>
                </a:lnTo>
                <a:lnTo>
                  <a:pt x="481291" y="31487"/>
                </a:lnTo>
                <a:lnTo>
                  <a:pt x="495734" y="37095"/>
                </a:lnTo>
                <a:lnTo>
                  <a:pt x="921096" y="196386"/>
                </a:lnTo>
                <a:lnTo>
                  <a:pt x="928328" y="206203"/>
                </a:lnTo>
                <a:lnTo>
                  <a:pt x="939331" y="223291"/>
                </a:lnTo>
                <a:lnTo>
                  <a:pt x="949932" y="242078"/>
                </a:lnTo>
                <a:lnTo>
                  <a:pt x="960134" y="262662"/>
                </a:lnTo>
                <a:lnTo>
                  <a:pt x="666755" y="1046086"/>
                </a:lnTo>
                <a:lnTo>
                  <a:pt x="488154" y="979203"/>
                </a:lnTo>
                <a:lnTo>
                  <a:pt x="469539" y="973696"/>
                </a:lnTo>
                <a:lnTo>
                  <a:pt x="430140" y="965976"/>
                </a:lnTo>
                <a:lnTo>
                  <a:pt x="387774" y="961808"/>
                </a:lnTo>
                <a:lnTo>
                  <a:pt x="342345" y="960186"/>
                </a:lnTo>
                <a:lnTo>
                  <a:pt x="318454" y="960015"/>
                </a:lnTo>
                <a:lnTo>
                  <a:pt x="268259" y="960323"/>
                </a:lnTo>
                <a:lnTo>
                  <a:pt x="123152" y="965266"/>
                </a:lnTo>
                <a:lnTo>
                  <a:pt x="122934" y="965252"/>
                </a:lnTo>
                <a:close/>
              </a:path>
              <a:path w="1642109" h="1471295">
                <a:moveTo>
                  <a:pt x="1199183" y="1369356"/>
                </a:moveTo>
                <a:lnTo>
                  <a:pt x="1195501" y="1367977"/>
                </a:lnTo>
                <a:lnTo>
                  <a:pt x="1194697" y="1366816"/>
                </a:lnTo>
                <a:lnTo>
                  <a:pt x="1194148" y="1365443"/>
                </a:lnTo>
                <a:lnTo>
                  <a:pt x="1089867" y="1269855"/>
                </a:lnTo>
                <a:lnTo>
                  <a:pt x="1048722" y="1234565"/>
                </a:lnTo>
                <a:lnTo>
                  <a:pt x="1009621" y="1202359"/>
                </a:lnTo>
                <a:lnTo>
                  <a:pt x="971909" y="1173978"/>
                </a:lnTo>
                <a:lnTo>
                  <a:pt x="934929" y="1150167"/>
                </a:lnTo>
                <a:lnTo>
                  <a:pt x="898025" y="1131668"/>
                </a:lnTo>
                <a:lnTo>
                  <a:pt x="879397" y="1124643"/>
                </a:lnTo>
                <a:lnTo>
                  <a:pt x="1242606" y="1260658"/>
                </a:lnTo>
                <a:lnTo>
                  <a:pt x="1203361" y="1365456"/>
                </a:lnTo>
                <a:lnTo>
                  <a:pt x="1203105" y="1365498"/>
                </a:lnTo>
                <a:lnTo>
                  <a:pt x="1203017" y="1365743"/>
                </a:lnTo>
                <a:lnTo>
                  <a:pt x="1203120" y="1365919"/>
                </a:lnTo>
                <a:lnTo>
                  <a:pt x="1202935" y="1365952"/>
                </a:lnTo>
                <a:lnTo>
                  <a:pt x="1202867" y="1366134"/>
                </a:lnTo>
                <a:lnTo>
                  <a:pt x="1202715" y="1366077"/>
                </a:lnTo>
                <a:lnTo>
                  <a:pt x="1202558" y="1366223"/>
                </a:lnTo>
                <a:lnTo>
                  <a:pt x="1201404" y="1368196"/>
                </a:lnTo>
                <a:lnTo>
                  <a:pt x="1199183" y="1369356"/>
                </a:lnTo>
                <a:close/>
              </a:path>
              <a:path w="1642109" h="1471295">
                <a:moveTo>
                  <a:pt x="637327" y="1124671"/>
                </a:moveTo>
                <a:lnTo>
                  <a:pt x="612591" y="1079407"/>
                </a:lnTo>
                <a:lnTo>
                  <a:pt x="585399" y="1043236"/>
                </a:lnTo>
                <a:lnTo>
                  <a:pt x="555658" y="1015149"/>
                </a:lnTo>
                <a:lnTo>
                  <a:pt x="523274" y="994141"/>
                </a:lnTo>
                <a:lnTo>
                  <a:pt x="488154" y="979203"/>
                </a:lnTo>
                <a:lnTo>
                  <a:pt x="666755" y="1046086"/>
                </a:lnTo>
                <a:lnTo>
                  <a:pt x="637327" y="1124671"/>
                </a:lnTo>
                <a:close/>
              </a:path>
              <a:path w="1642109" h="1471295">
                <a:moveTo>
                  <a:pt x="122026" y="965050"/>
                </a:moveTo>
                <a:lnTo>
                  <a:pt x="121546" y="964870"/>
                </a:lnTo>
                <a:lnTo>
                  <a:pt x="121447" y="964491"/>
                </a:lnTo>
                <a:lnTo>
                  <a:pt x="122835" y="965010"/>
                </a:lnTo>
                <a:lnTo>
                  <a:pt x="122486" y="965017"/>
                </a:lnTo>
                <a:lnTo>
                  <a:pt x="122304" y="964949"/>
                </a:lnTo>
                <a:lnTo>
                  <a:pt x="122026" y="965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848600" y="5850189"/>
            <a:ext cx="1715770" cy="1663700"/>
          </a:xfrm>
          <a:custGeom>
            <a:avLst/>
            <a:gdLst/>
            <a:ahLst/>
            <a:cxnLst/>
            <a:rect l="l" t="t" r="r" b="b"/>
            <a:pathLst>
              <a:path w="1715770" h="1663700">
                <a:moveTo>
                  <a:pt x="1114502" y="346212"/>
                </a:moveTo>
                <a:lnTo>
                  <a:pt x="756247" y="67000"/>
                </a:lnTo>
                <a:lnTo>
                  <a:pt x="767994" y="75974"/>
                </a:lnTo>
                <a:lnTo>
                  <a:pt x="779421" y="84312"/>
                </a:lnTo>
                <a:lnTo>
                  <a:pt x="812138" y="106096"/>
                </a:lnTo>
                <a:lnTo>
                  <a:pt x="853488" y="129826"/>
                </a:lnTo>
                <a:lnTo>
                  <a:pt x="904821" y="156299"/>
                </a:lnTo>
                <a:lnTo>
                  <a:pt x="948153" y="178998"/>
                </a:lnTo>
                <a:lnTo>
                  <a:pt x="993620" y="204901"/>
                </a:lnTo>
                <a:lnTo>
                  <a:pt x="1034083" y="233153"/>
                </a:lnTo>
                <a:lnTo>
                  <a:pt x="1068844" y="266328"/>
                </a:lnTo>
                <a:lnTo>
                  <a:pt x="1097205" y="307000"/>
                </a:lnTo>
                <a:lnTo>
                  <a:pt x="1112211" y="339551"/>
                </a:lnTo>
                <a:lnTo>
                  <a:pt x="1114502" y="346212"/>
                </a:lnTo>
                <a:close/>
              </a:path>
              <a:path w="1715770" h="1663700">
                <a:moveTo>
                  <a:pt x="611948" y="1182676"/>
                </a:moveTo>
                <a:lnTo>
                  <a:pt x="1178335" y="455952"/>
                </a:lnTo>
                <a:lnTo>
                  <a:pt x="1200055" y="453195"/>
                </a:lnTo>
                <a:lnTo>
                  <a:pt x="1220712" y="451906"/>
                </a:lnTo>
                <a:lnTo>
                  <a:pt x="1240380" y="452031"/>
                </a:lnTo>
                <a:lnTo>
                  <a:pt x="1294204" y="460324"/>
                </a:lnTo>
                <a:lnTo>
                  <a:pt x="1341830" y="479330"/>
                </a:lnTo>
                <a:lnTo>
                  <a:pt x="1385283" y="507548"/>
                </a:lnTo>
                <a:lnTo>
                  <a:pt x="1426589" y="543475"/>
                </a:lnTo>
                <a:lnTo>
                  <a:pt x="1453932" y="570967"/>
                </a:lnTo>
                <a:lnTo>
                  <a:pt x="1535789" y="659930"/>
                </a:lnTo>
                <a:lnTo>
                  <a:pt x="1543846" y="668480"/>
                </a:lnTo>
                <a:lnTo>
                  <a:pt x="1578412" y="702719"/>
                </a:lnTo>
                <a:lnTo>
                  <a:pt x="1608393" y="728903"/>
                </a:lnTo>
                <a:lnTo>
                  <a:pt x="1644166" y="757069"/>
                </a:lnTo>
                <a:lnTo>
                  <a:pt x="1644441" y="757720"/>
                </a:lnTo>
                <a:lnTo>
                  <a:pt x="1644959" y="758207"/>
                </a:lnTo>
                <a:lnTo>
                  <a:pt x="1645388" y="758705"/>
                </a:lnTo>
                <a:lnTo>
                  <a:pt x="1645458" y="759454"/>
                </a:lnTo>
                <a:lnTo>
                  <a:pt x="1645441" y="760052"/>
                </a:lnTo>
                <a:lnTo>
                  <a:pt x="1645101" y="760645"/>
                </a:lnTo>
                <a:lnTo>
                  <a:pt x="1644917" y="761193"/>
                </a:lnTo>
                <a:lnTo>
                  <a:pt x="1644789" y="761830"/>
                </a:lnTo>
                <a:lnTo>
                  <a:pt x="1644949" y="762566"/>
                </a:lnTo>
                <a:lnTo>
                  <a:pt x="1644436" y="763225"/>
                </a:lnTo>
                <a:lnTo>
                  <a:pt x="1103005" y="1457928"/>
                </a:lnTo>
                <a:lnTo>
                  <a:pt x="797098" y="1219514"/>
                </a:lnTo>
                <a:lnTo>
                  <a:pt x="763553" y="1199424"/>
                </a:lnTo>
                <a:lnTo>
                  <a:pt x="726371" y="1185710"/>
                </a:lnTo>
                <a:lnTo>
                  <a:pt x="684707" y="1178882"/>
                </a:lnTo>
                <a:lnTo>
                  <a:pt x="661928" y="1178211"/>
                </a:lnTo>
                <a:lnTo>
                  <a:pt x="637710" y="1179455"/>
                </a:lnTo>
                <a:lnTo>
                  <a:pt x="611948" y="1182676"/>
                </a:lnTo>
                <a:close/>
              </a:path>
              <a:path w="1715770" h="1663700">
                <a:moveTo>
                  <a:pt x="1644166" y="757069"/>
                </a:moveTo>
                <a:lnTo>
                  <a:pt x="1619463" y="737816"/>
                </a:lnTo>
                <a:lnTo>
                  <a:pt x="1631168" y="746849"/>
                </a:lnTo>
                <a:lnTo>
                  <a:pt x="1643613" y="756057"/>
                </a:lnTo>
                <a:lnTo>
                  <a:pt x="1644215" y="756606"/>
                </a:lnTo>
                <a:lnTo>
                  <a:pt x="1644166" y="757069"/>
                </a:lnTo>
                <a:close/>
              </a:path>
              <a:path w="1715770" h="1663700">
                <a:moveTo>
                  <a:pt x="1644215" y="756606"/>
                </a:moveTo>
                <a:lnTo>
                  <a:pt x="1643574" y="756107"/>
                </a:lnTo>
                <a:lnTo>
                  <a:pt x="1644223" y="756533"/>
                </a:lnTo>
                <a:close/>
              </a:path>
              <a:path w="1715770" h="1663700">
                <a:moveTo>
                  <a:pt x="1100657" y="1633783"/>
                </a:moveTo>
                <a:lnTo>
                  <a:pt x="1059351" y="1601590"/>
                </a:lnTo>
                <a:lnTo>
                  <a:pt x="1688279" y="794620"/>
                </a:lnTo>
                <a:lnTo>
                  <a:pt x="1690324" y="795561"/>
                </a:lnTo>
                <a:lnTo>
                  <a:pt x="1691710" y="796193"/>
                </a:lnTo>
                <a:lnTo>
                  <a:pt x="1700811" y="802161"/>
                </a:lnTo>
                <a:lnTo>
                  <a:pt x="1708973" y="811614"/>
                </a:lnTo>
                <a:lnTo>
                  <a:pt x="1713979" y="823052"/>
                </a:lnTo>
                <a:lnTo>
                  <a:pt x="1715216" y="831570"/>
                </a:lnTo>
                <a:lnTo>
                  <a:pt x="1713437" y="844461"/>
                </a:lnTo>
                <a:lnTo>
                  <a:pt x="1707368" y="855947"/>
                </a:lnTo>
                <a:lnTo>
                  <a:pt x="1100657" y="1633783"/>
                </a:lnTo>
                <a:close/>
              </a:path>
              <a:path w="1715770" h="1663700">
                <a:moveTo>
                  <a:pt x="590973" y="1373129"/>
                </a:moveTo>
                <a:lnTo>
                  <a:pt x="392555" y="1218006"/>
                </a:lnTo>
                <a:lnTo>
                  <a:pt x="384414" y="1206183"/>
                </a:lnTo>
                <a:lnTo>
                  <a:pt x="380919" y="1192822"/>
                </a:lnTo>
                <a:lnTo>
                  <a:pt x="382255" y="1179252"/>
                </a:lnTo>
                <a:lnTo>
                  <a:pt x="388607" y="1166801"/>
                </a:lnTo>
                <a:lnTo>
                  <a:pt x="391319" y="1163322"/>
                </a:lnTo>
                <a:lnTo>
                  <a:pt x="394684" y="1160892"/>
                </a:lnTo>
                <a:lnTo>
                  <a:pt x="398272" y="1158672"/>
                </a:lnTo>
                <a:lnTo>
                  <a:pt x="11636" y="856862"/>
                </a:lnTo>
                <a:lnTo>
                  <a:pt x="3504" y="845060"/>
                </a:lnTo>
                <a:lnTo>
                  <a:pt x="0" y="831700"/>
                </a:lnTo>
                <a:lnTo>
                  <a:pt x="1324" y="818118"/>
                </a:lnTo>
                <a:lnTo>
                  <a:pt x="628139" y="9901"/>
                </a:lnTo>
                <a:lnTo>
                  <a:pt x="666509" y="0"/>
                </a:lnTo>
                <a:lnTo>
                  <a:pt x="677888" y="5116"/>
                </a:lnTo>
                <a:lnTo>
                  <a:pt x="687384" y="13452"/>
                </a:lnTo>
                <a:lnTo>
                  <a:pt x="688322" y="14631"/>
                </a:lnTo>
                <a:lnTo>
                  <a:pt x="689758" y="16403"/>
                </a:lnTo>
                <a:lnTo>
                  <a:pt x="60830" y="823374"/>
                </a:lnTo>
                <a:lnTo>
                  <a:pt x="1100657" y="1633783"/>
                </a:lnTo>
                <a:lnTo>
                  <a:pt x="1085831" y="1652791"/>
                </a:lnTo>
                <a:lnTo>
                  <a:pt x="1074266" y="1660275"/>
                </a:lnTo>
                <a:lnTo>
                  <a:pt x="1060904" y="1663102"/>
                </a:lnTo>
                <a:lnTo>
                  <a:pt x="1047079" y="1661135"/>
                </a:lnTo>
                <a:lnTo>
                  <a:pt x="1034124" y="1654236"/>
                </a:lnTo>
                <a:lnTo>
                  <a:pt x="651782" y="1356250"/>
                </a:lnTo>
                <a:lnTo>
                  <a:pt x="650517" y="1360283"/>
                </a:lnTo>
                <a:lnTo>
                  <a:pt x="649031" y="1364179"/>
                </a:lnTo>
                <a:lnTo>
                  <a:pt x="642683" y="1371678"/>
                </a:lnTo>
                <a:lnTo>
                  <a:pt x="631109" y="1379145"/>
                </a:lnTo>
                <a:lnTo>
                  <a:pt x="617730" y="1381963"/>
                </a:lnTo>
                <a:lnTo>
                  <a:pt x="603900" y="1380002"/>
                </a:lnTo>
                <a:lnTo>
                  <a:pt x="590973" y="1373129"/>
                </a:lnTo>
                <a:close/>
              </a:path>
              <a:path w="1715770" h="1663700">
                <a:moveTo>
                  <a:pt x="122926" y="841183"/>
                </a:moveTo>
                <a:lnTo>
                  <a:pt x="122903" y="840922"/>
                </a:lnTo>
                <a:lnTo>
                  <a:pt x="121391" y="839744"/>
                </a:lnTo>
                <a:lnTo>
                  <a:pt x="120875" y="839098"/>
                </a:lnTo>
                <a:lnTo>
                  <a:pt x="120640" y="838588"/>
                </a:lnTo>
                <a:lnTo>
                  <a:pt x="120461" y="837796"/>
                </a:lnTo>
                <a:lnTo>
                  <a:pt x="120317" y="837194"/>
                </a:lnTo>
                <a:lnTo>
                  <a:pt x="120401" y="836690"/>
                </a:lnTo>
                <a:lnTo>
                  <a:pt x="120465" y="836086"/>
                </a:lnTo>
                <a:lnTo>
                  <a:pt x="120582" y="835646"/>
                </a:lnTo>
                <a:lnTo>
                  <a:pt x="120338" y="835334"/>
                </a:lnTo>
                <a:lnTo>
                  <a:pt x="120480" y="834834"/>
                </a:lnTo>
                <a:lnTo>
                  <a:pt x="120517" y="834578"/>
                </a:lnTo>
                <a:lnTo>
                  <a:pt x="120827" y="834493"/>
                </a:lnTo>
                <a:lnTo>
                  <a:pt x="121043" y="834210"/>
                </a:lnTo>
                <a:lnTo>
                  <a:pt x="121168" y="833943"/>
                </a:lnTo>
                <a:lnTo>
                  <a:pt x="120989" y="833598"/>
                </a:lnTo>
                <a:lnTo>
                  <a:pt x="729788" y="52454"/>
                </a:lnTo>
                <a:lnTo>
                  <a:pt x="729906" y="52303"/>
                </a:lnTo>
                <a:lnTo>
                  <a:pt x="730403" y="51794"/>
                </a:lnTo>
                <a:lnTo>
                  <a:pt x="731175" y="51701"/>
                </a:lnTo>
                <a:lnTo>
                  <a:pt x="731771" y="51432"/>
                </a:lnTo>
                <a:lnTo>
                  <a:pt x="732285" y="51058"/>
                </a:lnTo>
                <a:lnTo>
                  <a:pt x="732782" y="50630"/>
                </a:lnTo>
                <a:lnTo>
                  <a:pt x="733262" y="50514"/>
                </a:lnTo>
                <a:lnTo>
                  <a:pt x="733972" y="50414"/>
                </a:lnTo>
                <a:lnTo>
                  <a:pt x="734556" y="50870"/>
                </a:lnTo>
                <a:lnTo>
                  <a:pt x="735127" y="50950"/>
                </a:lnTo>
                <a:lnTo>
                  <a:pt x="735749" y="51146"/>
                </a:lnTo>
                <a:lnTo>
                  <a:pt x="736517" y="51054"/>
                </a:lnTo>
                <a:lnTo>
                  <a:pt x="737101" y="51509"/>
                </a:lnTo>
                <a:lnTo>
                  <a:pt x="744142" y="57328"/>
                </a:lnTo>
                <a:lnTo>
                  <a:pt x="756247" y="67000"/>
                </a:lnTo>
                <a:lnTo>
                  <a:pt x="1114502" y="346212"/>
                </a:lnTo>
                <a:lnTo>
                  <a:pt x="1118467" y="357743"/>
                </a:lnTo>
                <a:lnTo>
                  <a:pt x="1123856" y="377340"/>
                </a:lnTo>
                <a:lnTo>
                  <a:pt x="1128352" y="398437"/>
                </a:lnTo>
                <a:lnTo>
                  <a:pt x="1131931" y="421130"/>
                </a:lnTo>
                <a:lnTo>
                  <a:pt x="617682" y="1080957"/>
                </a:lnTo>
                <a:lnTo>
                  <a:pt x="467258" y="963721"/>
                </a:lnTo>
                <a:lnTo>
                  <a:pt x="451142" y="952899"/>
                </a:lnTo>
                <a:lnTo>
                  <a:pt x="415856" y="933749"/>
                </a:lnTo>
                <a:lnTo>
                  <a:pt x="376674" y="917102"/>
                </a:lnTo>
                <a:lnTo>
                  <a:pt x="333810" y="901968"/>
                </a:lnTo>
                <a:lnTo>
                  <a:pt x="263074" y="879941"/>
                </a:lnTo>
                <a:lnTo>
                  <a:pt x="123129" y="841262"/>
                </a:lnTo>
                <a:lnTo>
                  <a:pt x="122926" y="841183"/>
                </a:lnTo>
                <a:close/>
              </a:path>
              <a:path w="1715770" h="1663700">
                <a:moveTo>
                  <a:pt x="1029061" y="1548664"/>
                </a:moveTo>
                <a:lnTo>
                  <a:pt x="1025960" y="1546248"/>
                </a:lnTo>
                <a:lnTo>
                  <a:pt x="1025540" y="1544899"/>
                </a:lnTo>
                <a:lnTo>
                  <a:pt x="1025427" y="1543425"/>
                </a:lnTo>
                <a:lnTo>
                  <a:pt x="954506" y="1421024"/>
                </a:lnTo>
                <a:lnTo>
                  <a:pt x="925799" y="1375045"/>
                </a:lnTo>
                <a:lnTo>
                  <a:pt x="898120" y="1332618"/>
                </a:lnTo>
                <a:lnTo>
                  <a:pt x="870621" y="1294258"/>
                </a:lnTo>
                <a:lnTo>
                  <a:pt x="842455" y="1260477"/>
                </a:lnTo>
                <a:lnTo>
                  <a:pt x="812773" y="1231788"/>
                </a:lnTo>
                <a:lnTo>
                  <a:pt x="797098" y="1219514"/>
                </a:lnTo>
                <a:lnTo>
                  <a:pt x="1103005" y="1457928"/>
                </a:lnTo>
                <a:lnTo>
                  <a:pt x="1034215" y="1546193"/>
                </a:lnTo>
                <a:lnTo>
                  <a:pt x="1033958" y="1546156"/>
                </a:lnTo>
                <a:lnTo>
                  <a:pt x="1033801" y="1546363"/>
                </a:lnTo>
                <a:lnTo>
                  <a:pt x="1033847" y="1546562"/>
                </a:lnTo>
                <a:lnTo>
                  <a:pt x="1033660" y="1546539"/>
                </a:lnTo>
                <a:lnTo>
                  <a:pt x="1033540" y="1546692"/>
                </a:lnTo>
                <a:lnTo>
                  <a:pt x="1033413" y="1546592"/>
                </a:lnTo>
                <a:lnTo>
                  <a:pt x="1033219" y="1546685"/>
                </a:lnTo>
                <a:lnTo>
                  <a:pt x="1031528" y="1548221"/>
                </a:lnTo>
                <a:lnTo>
                  <a:pt x="1029061" y="1548664"/>
                </a:lnTo>
                <a:close/>
              </a:path>
              <a:path w="1715770" h="1663700">
                <a:moveTo>
                  <a:pt x="566098" y="1147144"/>
                </a:moveTo>
                <a:lnTo>
                  <a:pt x="556032" y="1096555"/>
                </a:lnTo>
                <a:lnTo>
                  <a:pt x="540903" y="1053906"/>
                </a:lnTo>
                <a:lnTo>
                  <a:pt x="520922" y="1018211"/>
                </a:lnTo>
                <a:lnTo>
                  <a:pt x="496303" y="988479"/>
                </a:lnTo>
                <a:lnTo>
                  <a:pt x="467258" y="963721"/>
                </a:lnTo>
                <a:lnTo>
                  <a:pt x="617682" y="1080957"/>
                </a:lnTo>
                <a:lnTo>
                  <a:pt x="566098" y="1147144"/>
                </a:lnTo>
                <a:close/>
              </a:path>
              <a:path w="1715770" h="1663700">
                <a:moveTo>
                  <a:pt x="122120" y="840718"/>
                </a:moveTo>
                <a:lnTo>
                  <a:pt x="121716" y="840403"/>
                </a:lnTo>
                <a:lnTo>
                  <a:pt x="121735" y="840012"/>
                </a:lnTo>
                <a:lnTo>
                  <a:pt x="122903" y="840922"/>
                </a:lnTo>
                <a:lnTo>
                  <a:pt x="122569" y="840825"/>
                </a:lnTo>
                <a:lnTo>
                  <a:pt x="122415" y="840705"/>
                </a:lnTo>
                <a:lnTo>
                  <a:pt x="122120" y="840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851900" y="3682934"/>
            <a:ext cx="901700" cy="1642110"/>
          </a:xfrm>
          <a:custGeom>
            <a:avLst/>
            <a:gdLst/>
            <a:ahLst/>
            <a:cxnLst/>
            <a:rect l="l" t="t" r="r" b="b"/>
            <a:pathLst>
              <a:path w="901700" h="1642110">
                <a:moveTo>
                  <a:pt x="400542" y="476094"/>
                </a:moveTo>
                <a:lnTo>
                  <a:pt x="79367" y="797268"/>
                </a:lnTo>
                <a:lnTo>
                  <a:pt x="89719" y="786714"/>
                </a:lnTo>
                <a:lnTo>
                  <a:pt x="99400" y="776401"/>
                </a:lnTo>
                <a:lnTo>
                  <a:pt x="125044" y="746613"/>
                </a:lnTo>
                <a:lnTo>
                  <a:pt x="153682" y="708497"/>
                </a:lnTo>
                <a:lnTo>
                  <a:pt x="186271" y="660812"/>
                </a:lnTo>
                <a:lnTo>
                  <a:pt x="214129" y="620602"/>
                </a:lnTo>
                <a:lnTo>
                  <a:pt x="245430" y="578668"/>
                </a:lnTo>
                <a:lnTo>
                  <a:pt x="278446" y="541989"/>
                </a:lnTo>
                <a:lnTo>
                  <a:pt x="315646" y="511574"/>
                </a:lnTo>
                <a:lnTo>
                  <a:pt x="359499" y="488434"/>
                </a:lnTo>
                <a:lnTo>
                  <a:pt x="393649" y="477547"/>
                </a:lnTo>
                <a:lnTo>
                  <a:pt x="400542" y="476094"/>
                </a:lnTo>
              </a:path>
              <a:path w="901700" h="1642110">
                <a:moveTo>
                  <a:pt x="901571" y="1423323"/>
                </a:moveTo>
                <a:lnTo>
                  <a:pt x="901571" y="1503643"/>
                </a:lnTo>
                <a:lnTo>
                  <a:pt x="771602" y="1633413"/>
                </a:lnTo>
                <a:lnTo>
                  <a:pt x="758889" y="1640031"/>
                </a:lnTo>
                <a:lnTo>
                  <a:pt x="720289" y="1631037"/>
                </a:lnTo>
                <a:lnTo>
                  <a:pt x="6939" y="917377"/>
                </a:lnTo>
                <a:lnTo>
                  <a:pt x="0" y="895245"/>
                </a:lnTo>
                <a:lnTo>
                  <a:pt x="1834" y="878079"/>
                </a:lnTo>
                <a:lnTo>
                  <a:pt x="8312" y="867417"/>
                </a:lnTo>
                <a:lnTo>
                  <a:pt x="17753" y="859019"/>
                </a:lnTo>
                <a:lnTo>
                  <a:pt x="20974" y="857026"/>
                </a:lnTo>
                <a:lnTo>
                  <a:pt x="744421" y="1580473"/>
                </a:lnTo>
                <a:lnTo>
                  <a:pt x="901571" y="1423323"/>
                </a:lnTo>
              </a:path>
              <a:path w="901700" h="1642110">
                <a:moveTo>
                  <a:pt x="769736" y="1521040"/>
                </a:moveTo>
                <a:lnTo>
                  <a:pt x="769475" y="1521031"/>
                </a:lnTo>
                <a:lnTo>
                  <a:pt x="768119" y="1522386"/>
                </a:lnTo>
                <a:lnTo>
                  <a:pt x="767415" y="1522819"/>
                </a:lnTo>
                <a:lnTo>
                  <a:pt x="766880" y="1522990"/>
                </a:lnTo>
                <a:lnTo>
                  <a:pt x="766071" y="1523070"/>
                </a:lnTo>
                <a:lnTo>
                  <a:pt x="765457" y="1523138"/>
                </a:lnTo>
                <a:lnTo>
                  <a:pt x="764966" y="1522993"/>
                </a:lnTo>
                <a:lnTo>
                  <a:pt x="764375" y="1522856"/>
                </a:lnTo>
                <a:lnTo>
                  <a:pt x="763953" y="1522686"/>
                </a:lnTo>
                <a:lnTo>
                  <a:pt x="763613" y="1522889"/>
                </a:lnTo>
                <a:lnTo>
                  <a:pt x="763135" y="1522686"/>
                </a:lnTo>
                <a:lnTo>
                  <a:pt x="762885" y="1522618"/>
                </a:lnTo>
                <a:lnTo>
                  <a:pt x="762838" y="1522301"/>
                </a:lnTo>
                <a:lnTo>
                  <a:pt x="762585" y="1522051"/>
                </a:lnTo>
                <a:lnTo>
                  <a:pt x="762335" y="1521894"/>
                </a:lnTo>
                <a:lnTo>
                  <a:pt x="761970" y="1522030"/>
                </a:lnTo>
                <a:lnTo>
                  <a:pt x="61676" y="821736"/>
                </a:lnTo>
                <a:lnTo>
                  <a:pt x="61541" y="821600"/>
                </a:lnTo>
                <a:lnTo>
                  <a:pt x="61097" y="821044"/>
                </a:lnTo>
                <a:lnTo>
                  <a:pt x="61100" y="820267"/>
                </a:lnTo>
                <a:lnTo>
                  <a:pt x="60906" y="819643"/>
                </a:lnTo>
                <a:lnTo>
                  <a:pt x="60598" y="819087"/>
                </a:lnTo>
                <a:lnTo>
                  <a:pt x="60234" y="818540"/>
                </a:lnTo>
                <a:lnTo>
                  <a:pt x="60178" y="818050"/>
                </a:lnTo>
                <a:lnTo>
                  <a:pt x="60167" y="817333"/>
                </a:lnTo>
                <a:lnTo>
                  <a:pt x="60691" y="816809"/>
                </a:lnTo>
                <a:lnTo>
                  <a:pt x="60841" y="816253"/>
                </a:lnTo>
                <a:lnTo>
                  <a:pt x="61112" y="815659"/>
                </a:lnTo>
                <a:lnTo>
                  <a:pt x="61115" y="814886"/>
                </a:lnTo>
                <a:lnTo>
                  <a:pt x="61638" y="814362"/>
                </a:lnTo>
                <a:lnTo>
                  <a:pt x="68280" y="808091"/>
                </a:lnTo>
                <a:lnTo>
                  <a:pt x="79367" y="797268"/>
                </a:lnTo>
                <a:lnTo>
                  <a:pt x="400542" y="476094"/>
                </a:lnTo>
                <a:lnTo>
                  <a:pt x="412473" y="473578"/>
                </a:lnTo>
                <a:lnTo>
                  <a:pt x="432584" y="470641"/>
                </a:lnTo>
                <a:lnTo>
                  <a:pt x="454074" y="468774"/>
                </a:lnTo>
                <a:lnTo>
                  <a:pt x="477035" y="468015"/>
                </a:lnTo>
                <a:lnTo>
                  <a:pt x="901571" y="892551"/>
                </a:lnTo>
                <a:lnTo>
                  <a:pt x="901571" y="1235896"/>
                </a:lnTo>
                <a:lnTo>
                  <a:pt x="897644" y="1241727"/>
                </a:lnTo>
                <a:lnTo>
                  <a:pt x="886782" y="1259644"/>
                </a:lnTo>
                <a:lnTo>
                  <a:pt x="866084" y="1298441"/>
                </a:lnTo>
                <a:lnTo>
                  <a:pt x="845957" y="1340913"/>
                </a:lnTo>
                <a:lnTo>
                  <a:pt x="825445" y="1386727"/>
                </a:lnTo>
                <a:lnTo>
                  <a:pt x="769839" y="1520848"/>
                </a:lnTo>
                <a:lnTo>
                  <a:pt x="769736" y="1521040"/>
                </a:lnTo>
              </a:path>
              <a:path w="901700" h="1642110">
                <a:moveTo>
                  <a:pt x="769176" y="1521783"/>
                </a:moveTo>
                <a:lnTo>
                  <a:pt x="768813" y="1522146"/>
                </a:lnTo>
                <a:lnTo>
                  <a:pt x="768427" y="1522078"/>
                </a:lnTo>
                <a:lnTo>
                  <a:pt x="769475" y="1521031"/>
                </a:lnTo>
                <a:lnTo>
                  <a:pt x="769337" y="1521350"/>
                </a:lnTo>
                <a:lnTo>
                  <a:pt x="769199" y="1521488"/>
                </a:lnTo>
                <a:lnTo>
                  <a:pt x="769176" y="1521783"/>
                </a:lnTo>
              </a:path>
              <a:path w="901700" h="1642110">
                <a:moveTo>
                  <a:pt x="901571" y="23478"/>
                </a:moveTo>
                <a:lnTo>
                  <a:pt x="901571" y="810519"/>
                </a:lnTo>
                <a:lnTo>
                  <a:pt x="517302" y="426249"/>
                </a:lnTo>
                <a:lnTo>
                  <a:pt x="517239" y="404355"/>
                </a:lnTo>
                <a:lnTo>
                  <a:pt x="521045" y="364193"/>
                </a:lnTo>
                <a:lnTo>
                  <a:pt x="535899" y="311799"/>
                </a:lnTo>
                <a:lnTo>
                  <a:pt x="560621" y="266873"/>
                </a:lnTo>
                <a:lnTo>
                  <a:pt x="593971" y="227222"/>
                </a:lnTo>
                <a:lnTo>
                  <a:pt x="634708" y="190652"/>
                </a:lnTo>
                <a:lnTo>
                  <a:pt x="665356" y="166899"/>
                </a:lnTo>
                <a:lnTo>
                  <a:pt x="763715" y="96612"/>
                </a:lnTo>
                <a:lnTo>
                  <a:pt x="773192" y="89668"/>
                </a:lnTo>
                <a:lnTo>
                  <a:pt x="811424" y="59577"/>
                </a:lnTo>
                <a:lnTo>
                  <a:pt x="841098" y="33047"/>
                </a:lnTo>
                <a:lnTo>
                  <a:pt x="873452" y="1011"/>
                </a:lnTo>
                <a:lnTo>
                  <a:pt x="874132" y="818"/>
                </a:lnTo>
                <a:lnTo>
                  <a:pt x="874679" y="364"/>
                </a:lnTo>
                <a:lnTo>
                  <a:pt x="875226" y="0"/>
                </a:lnTo>
                <a:lnTo>
                  <a:pt x="875978" y="22"/>
                </a:lnTo>
                <a:lnTo>
                  <a:pt x="876569" y="113"/>
                </a:lnTo>
                <a:lnTo>
                  <a:pt x="877116" y="524"/>
                </a:lnTo>
                <a:lnTo>
                  <a:pt x="877637" y="773"/>
                </a:lnTo>
                <a:lnTo>
                  <a:pt x="878253" y="978"/>
                </a:lnTo>
                <a:lnTo>
                  <a:pt x="879004" y="910"/>
                </a:lnTo>
                <a:lnTo>
                  <a:pt x="879595" y="1501"/>
                </a:lnTo>
                <a:lnTo>
                  <a:pt x="901571" y="23478"/>
                </a:lnTo>
              </a:path>
              <a:path w="901700" h="1642110">
                <a:moveTo>
                  <a:pt x="873452" y="1011"/>
                </a:moveTo>
                <a:lnTo>
                  <a:pt x="851306" y="23157"/>
                </a:lnTo>
                <a:lnTo>
                  <a:pt x="861710" y="12653"/>
                </a:lnTo>
                <a:lnTo>
                  <a:pt x="872380" y="1436"/>
                </a:lnTo>
                <a:lnTo>
                  <a:pt x="872999" y="906"/>
                </a:lnTo>
                <a:lnTo>
                  <a:pt x="873452" y="1011"/>
                </a:lnTo>
              </a:path>
              <a:path w="901700" h="1642110">
                <a:moveTo>
                  <a:pt x="872999" y="906"/>
                </a:moveTo>
                <a:lnTo>
                  <a:pt x="872424" y="1480"/>
                </a:lnTo>
                <a:lnTo>
                  <a:pt x="872927" y="88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381029" y="635588"/>
            <a:ext cx="6991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WITH LEVY APPROVAL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70544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Computers &amp; Digital Materials</a:t>
            </a:r>
          </a:p>
          <a:p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Continue </a:t>
            </a:r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Programs &amp; </a:t>
            </a:r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Services</a:t>
            </a:r>
          </a:p>
          <a:p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Books &amp; Other Materials</a:t>
            </a:r>
          </a:p>
          <a:p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971" y="1952685"/>
            <a:ext cx="259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Ensure All 41 Locations Well Maintained &amp; Up To Date</a:t>
            </a:r>
          </a:p>
          <a:p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ADA Accessibility</a:t>
            </a:r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    </a:t>
            </a:r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Repairs, Replacements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&amp; Renovations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</a:t>
            </a:r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 </a:t>
            </a: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099781"/>
            <a:ext cx="5867400" cy="4767619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>
              <a:alpha val="7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228601" y="1600200"/>
            <a:ext cx="5943599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Myriad Pro"/>
              </a:rPr>
              <a:t>Early voting begins April 10</a:t>
            </a:r>
            <a:r>
              <a:rPr lang="en-US" sz="3000" dirty="0" smtClean="0">
                <a:latin typeface="Myriad Pro"/>
              </a:rPr>
              <a:t>.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Myriad Pro"/>
              </a:rPr>
              <a:t>Election Day is May 8, 2018</a:t>
            </a:r>
            <a:r>
              <a:rPr lang="en-US" sz="3000" dirty="0" smtClean="0">
                <a:latin typeface="Myriad Pro"/>
              </a:rPr>
              <a:t>.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Myriad Pro"/>
              </a:rPr>
              <a:t>You can register to vote </a:t>
            </a:r>
            <a:r>
              <a:rPr lang="en-US" sz="3000" dirty="0" smtClean="0">
                <a:latin typeface="Myriad Pro"/>
              </a:rPr>
              <a:t>at </a:t>
            </a:r>
            <a:r>
              <a:rPr lang="en-US" sz="3000" dirty="0">
                <a:latin typeface="Myriad Pro"/>
              </a:rPr>
              <a:t>the </a:t>
            </a:r>
            <a:r>
              <a:rPr lang="en-US" sz="3000" dirty="0" smtClean="0">
                <a:latin typeface="Myriad Pro"/>
              </a:rPr>
              <a:t>library (deadline is April 9).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639204" y="419133"/>
            <a:ext cx="1114425" cy="1171575"/>
          </a:xfrm>
          <a:custGeom>
            <a:avLst/>
            <a:gdLst/>
            <a:ahLst/>
            <a:cxnLst/>
            <a:rect l="l" t="t" r="r" b="b"/>
            <a:pathLst>
              <a:path w="1114425" h="1171575">
                <a:moveTo>
                  <a:pt x="590573" y="39739"/>
                </a:moveTo>
                <a:lnTo>
                  <a:pt x="136364" y="39739"/>
                </a:lnTo>
                <a:lnTo>
                  <a:pt x="151146" y="39597"/>
                </a:lnTo>
                <a:lnTo>
                  <a:pt x="165284" y="39149"/>
                </a:lnTo>
                <a:lnTo>
                  <a:pt x="204480" y="36219"/>
                </a:lnTo>
                <a:lnTo>
                  <a:pt x="251682" y="29517"/>
                </a:lnTo>
                <a:lnTo>
                  <a:pt x="308445" y="18842"/>
                </a:lnTo>
                <a:lnTo>
                  <a:pt x="356576" y="10108"/>
                </a:lnTo>
                <a:lnTo>
                  <a:pt x="408361" y="2589"/>
                </a:lnTo>
                <a:lnTo>
                  <a:pt x="457643" y="0"/>
                </a:lnTo>
                <a:lnTo>
                  <a:pt x="473693" y="657"/>
                </a:lnTo>
                <a:lnTo>
                  <a:pt x="521243" y="8464"/>
                </a:lnTo>
                <a:lnTo>
                  <a:pt x="568696" y="26939"/>
                </a:lnTo>
                <a:lnTo>
                  <a:pt x="584671" y="35893"/>
                </a:lnTo>
                <a:lnTo>
                  <a:pt x="590573" y="39739"/>
                </a:lnTo>
              </a:path>
              <a:path w="1114425" h="1171575">
                <a:moveTo>
                  <a:pt x="708380" y="1008426"/>
                </a:moveTo>
                <a:lnTo>
                  <a:pt x="708380" y="87056"/>
                </a:lnTo>
                <a:lnTo>
                  <a:pt x="723817" y="71529"/>
                </a:lnTo>
                <a:lnTo>
                  <a:pt x="754908" y="45822"/>
                </a:lnTo>
                <a:lnTo>
                  <a:pt x="802459" y="19277"/>
                </a:lnTo>
                <a:lnTo>
                  <a:pt x="851707" y="4992"/>
                </a:lnTo>
                <a:lnTo>
                  <a:pt x="903327" y="536"/>
                </a:lnTo>
                <a:lnTo>
                  <a:pt x="921177" y="815"/>
                </a:lnTo>
                <a:lnTo>
                  <a:pt x="977006" y="5688"/>
                </a:lnTo>
                <a:lnTo>
                  <a:pt x="1016375" y="11399"/>
                </a:lnTo>
                <a:lnTo>
                  <a:pt x="1114395" y="27992"/>
                </a:lnTo>
                <a:lnTo>
                  <a:pt x="1114395" y="923665"/>
                </a:lnTo>
                <a:lnTo>
                  <a:pt x="877061" y="923665"/>
                </a:lnTo>
                <a:lnTo>
                  <a:pt x="857503" y="925203"/>
                </a:lnTo>
                <a:lnTo>
                  <a:pt x="819265" y="933495"/>
                </a:lnTo>
                <a:lnTo>
                  <a:pt x="781901" y="949512"/>
                </a:lnTo>
                <a:lnTo>
                  <a:pt x="745057" y="974180"/>
                </a:lnTo>
                <a:lnTo>
                  <a:pt x="726720" y="990048"/>
                </a:lnTo>
                <a:lnTo>
                  <a:pt x="708380" y="1008426"/>
                </a:lnTo>
              </a:path>
              <a:path w="1114425" h="1171575">
                <a:moveTo>
                  <a:pt x="808912" y="1171538"/>
                </a:moveTo>
                <a:lnTo>
                  <a:pt x="557053" y="1171158"/>
                </a:lnTo>
                <a:lnTo>
                  <a:pt x="525107" y="1146922"/>
                </a:lnTo>
                <a:lnTo>
                  <a:pt x="522463" y="1133197"/>
                </a:lnTo>
                <a:lnTo>
                  <a:pt x="522463" y="1128786"/>
                </a:lnTo>
                <a:lnTo>
                  <a:pt x="523623" y="1124800"/>
                </a:lnTo>
                <a:lnTo>
                  <a:pt x="525088" y="1120844"/>
                </a:lnTo>
                <a:lnTo>
                  <a:pt x="34603" y="1120467"/>
                </a:lnTo>
                <a:lnTo>
                  <a:pt x="20934" y="1116157"/>
                </a:lnTo>
                <a:lnTo>
                  <a:pt x="9957" y="1107774"/>
                </a:lnTo>
                <a:lnTo>
                  <a:pt x="2652" y="1096247"/>
                </a:lnTo>
                <a:lnTo>
                  <a:pt x="0" y="1082503"/>
                </a:lnTo>
                <a:lnTo>
                  <a:pt x="219" y="73454"/>
                </a:lnTo>
                <a:lnTo>
                  <a:pt x="3302" y="63250"/>
                </a:lnTo>
                <a:lnTo>
                  <a:pt x="10962" y="52898"/>
                </a:lnTo>
                <a:lnTo>
                  <a:pt x="24397" y="42057"/>
                </a:lnTo>
                <a:lnTo>
                  <a:pt x="36517" y="39098"/>
                </a:lnTo>
                <a:lnTo>
                  <a:pt x="49131" y="39836"/>
                </a:lnTo>
                <a:lnTo>
                  <a:pt x="52818" y="40704"/>
                </a:lnTo>
                <a:lnTo>
                  <a:pt x="52818" y="1063813"/>
                </a:lnTo>
                <a:lnTo>
                  <a:pt x="1114395" y="1063813"/>
                </a:lnTo>
                <a:lnTo>
                  <a:pt x="1114395" y="1120844"/>
                </a:lnTo>
                <a:lnTo>
                  <a:pt x="846498" y="1120844"/>
                </a:lnTo>
                <a:lnTo>
                  <a:pt x="847980" y="1124803"/>
                </a:lnTo>
                <a:lnTo>
                  <a:pt x="849203" y="1128789"/>
                </a:lnTo>
                <a:lnTo>
                  <a:pt x="848806" y="1138606"/>
                </a:lnTo>
                <a:lnTo>
                  <a:pt x="844267" y="1151611"/>
                </a:lnTo>
                <a:lnTo>
                  <a:pt x="835447" y="1162058"/>
                </a:lnTo>
                <a:lnTo>
                  <a:pt x="823333" y="1169012"/>
                </a:lnTo>
                <a:lnTo>
                  <a:pt x="808912" y="1171538"/>
                </a:lnTo>
              </a:path>
              <a:path w="1114425" h="1171575">
                <a:moveTo>
                  <a:pt x="112744" y="1039688"/>
                </a:moveTo>
                <a:lnTo>
                  <a:pt x="112566" y="1039496"/>
                </a:lnTo>
                <a:lnTo>
                  <a:pt x="110648" y="1039496"/>
                </a:lnTo>
                <a:lnTo>
                  <a:pt x="109845" y="1039305"/>
                </a:lnTo>
                <a:lnTo>
                  <a:pt x="109345" y="1039047"/>
                </a:lnTo>
                <a:lnTo>
                  <a:pt x="108717" y="1038532"/>
                </a:lnTo>
                <a:lnTo>
                  <a:pt x="108234" y="1038146"/>
                </a:lnTo>
                <a:lnTo>
                  <a:pt x="107990" y="1037696"/>
                </a:lnTo>
                <a:lnTo>
                  <a:pt x="107669" y="1037181"/>
                </a:lnTo>
                <a:lnTo>
                  <a:pt x="107491" y="1036762"/>
                </a:lnTo>
                <a:lnTo>
                  <a:pt x="107107" y="1036666"/>
                </a:lnTo>
                <a:lnTo>
                  <a:pt x="106912" y="1036184"/>
                </a:lnTo>
                <a:lnTo>
                  <a:pt x="106783" y="1035959"/>
                </a:lnTo>
                <a:lnTo>
                  <a:pt x="106975" y="1035702"/>
                </a:lnTo>
                <a:lnTo>
                  <a:pt x="106973" y="1035346"/>
                </a:lnTo>
                <a:lnTo>
                  <a:pt x="106907" y="1035058"/>
                </a:lnTo>
                <a:lnTo>
                  <a:pt x="106553" y="1034896"/>
                </a:lnTo>
                <a:lnTo>
                  <a:pt x="106553" y="44531"/>
                </a:lnTo>
                <a:lnTo>
                  <a:pt x="106553" y="44340"/>
                </a:lnTo>
                <a:lnTo>
                  <a:pt x="106632" y="43633"/>
                </a:lnTo>
                <a:lnTo>
                  <a:pt x="107184" y="43085"/>
                </a:lnTo>
                <a:lnTo>
                  <a:pt x="107488" y="42507"/>
                </a:lnTo>
                <a:lnTo>
                  <a:pt x="107664" y="41896"/>
                </a:lnTo>
                <a:lnTo>
                  <a:pt x="107793" y="41252"/>
                </a:lnTo>
                <a:lnTo>
                  <a:pt x="108100" y="40866"/>
                </a:lnTo>
                <a:lnTo>
                  <a:pt x="108599" y="40351"/>
                </a:lnTo>
                <a:lnTo>
                  <a:pt x="109340" y="40351"/>
                </a:lnTo>
                <a:lnTo>
                  <a:pt x="109839" y="40063"/>
                </a:lnTo>
                <a:lnTo>
                  <a:pt x="110451" y="39836"/>
                </a:lnTo>
                <a:lnTo>
                  <a:pt x="110999" y="39290"/>
                </a:lnTo>
                <a:lnTo>
                  <a:pt x="111740" y="39290"/>
                </a:lnTo>
                <a:lnTo>
                  <a:pt x="120870" y="39552"/>
                </a:lnTo>
                <a:lnTo>
                  <a:pt x="136364" y="39739"/>
                </a:lnTo>
                <a:lnTo>
                  <a:pt x="590573" y="39739"/>
                </a:lnTo>
                <a:lnTo>
                  <a:pt x="600788" y="46397"/>
                </a:lnTo>
                <a:lnTo>
                  <a:pt x="617086" y="58541"/>
                </a:lnTo>
                <a:lnTo>
                  <a:pt x="633602" y="72417"/>
                </a:lnTo>
                <a:lnTo>
                  <a:pt x="650374" y="88116"/>
                </a:lnTo>
                <a:lnTo>
                  <a:pt x="650374" y="924671"/>
                </a:lnTo>
                <a:lnTo>
                  <a:pt x="459660" y="924671"/>
                </a:lnTo>
                <a:lnTo>
                  <a:pt x="440296" y="926042"/>
                </a:lnTo>
                <a:lnTo>
                  <a:pt x="400693" y="932629"/>
                </a:lnTo>
                <a:lnTo>
                  <a:pt x="359555" y="943584"/>
                </a:lnTo>
                <a:lnTo>
                  <a:pt x="316443" y="957996"/>
                </a:lnTo>
                <a:lnTo>
                  <a:pt x="247110" y="984106"/>
                </a:lnTo>
                <a:lnTo>
                  <a:pt x="112953" y="1039625"/>
                </a:lnTo>
                <a:lnTo>
                  <a:pt x="112744" y="1039688"/>
                </a:lnTo>
              </a:path>
              <a:path w="1114425" h="1171575">
                <a:moveTo>
                  <a:pt x="1114395" y="923665"/>
                </a:moveTo>
                <a:lnTo>
                  <a:pt x="1114395" y="981904"/>
                </a:lnTo>
                <a:lnTo>
                  <a:pt x="1074181" y="967224"/>
                </a:lnTo>
                <a:lnTo>
                  <a:pt x="1049873" y="958671"/>
                </a:lnTo>
                <a:lnTo>
                  <a:pt x="1003326" y="943655"/>
                </a:lnTo>
                <a:lnTo>
                  <a:pt x="959244" y="932198"/>
                </a:lnTo>
                <a:lnTo>
                  <a:pt x="917273" y="925226"/>
                </a:lnTo>
                <a:lnTo>
                  <a:pt x="877061" y="923665"/>
                </a:lnTo>
                <a:lnTo>
                  <a:pt x="1114395" y="923665"/>
                </a:lnTo>
              </a:path>
              <a:path w="1114425" h="1171575">
                <a:moveTo>
                  <a:pt x="650374" y="1008585"/>
                </a:moveTo>
                <a:lnTo>
                  <a:pt x="611336" y="974871"/>
                </a:lnTo>
                <a:lnTo>
                  <a:pt x="573186" y="950533"/>
                </a:lnTo>
                <a:lnTo>
                  <a:pt x="535483" y="934660"/>
                </a:lnTo>
                <a:lnTo>
                  <a:pt x="497788" y="926343"/>
                </a:lnTo>
                <a:lnTo>
                  <a:pt x="459660" y="924671"/>
                </a:lnTo>
                <a:lnTo>
                  <a:pt x="650374" y="924671"/>
                </a:lnTo>
                <a:lnTo>
                  <a:pt x="650374" y="1008585"/>
                </a:lnTo>
              </a:path>
              <a:path w="1114425" h="1171575">
                <a:moveTo>
                  <a:pt x="111822" y="1039817"/>
                </a:moveTo>
                <a:lnTo>
                  <a:pt x="111309" y="1039817"/>
                </a:lnTo>
                <a:lnTo>
                  <a:pt x="111084" y="1039496"/>
                </a:lnTo>
                <a:lnTo>
                  <a:pt x="112566" y="1039496"/>
                </a:lnTo>
                <a:lnTo>
                  <a:pt x="112242" y="1039625"/>
                </a:lnTo>
                <a:lnTo>
                  <a:pt x="112047" y="1039625"/>
                </a:lnTo>
                <a:lnTo>
                  <a:pt x="111822" y="103981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372350" y="2148326"/>
            <a:ext cx="1642110" cy="1471295"/>
          </a:xfrm>
          <a:custGeom>
            <a:avLst/>
            <a:gdLst/>
            <a:ahLst/>
            <a:cxnLst/>
            <a:rect l="l" t="t" r="r" b="b"/>
            <a:pathLst>
              <a:path w="1642109" h="1471295">
                <a:moveTo>
                  <a:pt x="921096" y="196386"/>
                </a:moveTo>
                <a:lnTo>
                  <a:pt x="495734" y="37095"/>
                </a:lnTo>
                <a:lnTo>
                  <a:pt x="509628" y="42146"/>
                </a:lnTo>
                <a:lnTo>
                  <a:pt x="523025" y="46685"/>
                </a:lnTo>
                <a:lnTo>
                  <a:pt x="560759" y="57687"/>
                </a:lnTo>
                <a:lnTo>
                  <a:pt x="607314" y="67964"/>
                </a:lnTo>
                <a:lnTo>
                  <a:pt x="664215" y="77874"/>
                </a:lnTo>
                <a:lnTo>
                  <a:pt x="712352" y="86574"/>
                </a:lnTo>
                <a:lnTo>
                  <a:pt x="763485" y="97694"/>
                </a:lnTo>
                <a:lnTo>
                  <a:pt x="810546" y="112552"/>
                </a:lnTo>
                <a:lnTo>
                  <a:pt x="853637" y="133813"/>
                </a:lnTo>
                <a:lnTo>
                  <a:pt x="892864" y="164141"/>
                </a:lnTo>
                <a:lnTo>
                  <a:pt x="916918" y="190714"/>
                </a:lnTo>
                <a:lnTo>
                  <a:pt x="921096" y="196386"/>
                </a:lnTo>
                <a:close/>
              </a:path>
              <a:path w="1642109" h="1471295">
                <a:moveTo>
                  <a:pt x="691704" y="1144865"/>
                </a:moveTo>
                <a:lnTo>
                  <a:pt x="1014827" y="282012"/>
                </a:lnTo>
                <a:lnTo>
                  <a:pt x="1054055" y="265478"/>
                </a:lnTo>
                <a:lnTo>
                  <a:pt x="1091200" y="255519"/>
                </a:lnTo>
                <a:lnTo>
                  <a:pt x="1126701" y="251531"/>
                </a:lnTo>
                <a:lnTo>
                  <a:pt x="1143972" y="251588"/>
                </a:lnTo>
                <a:lnTo>
                  <a:pt x="1194529" y="259053"/>
                </a:lnTo>
                <a:lnTo>
                  <a:pt x="1244353" y="275876"/>
                </a:lnTo>
                <a:lnTo>
                  <a:pt x="1294928" y="300019"/>
                </a:lnTo>
                <a:lnTo>
                  <a:pt x="1329793" y="319174"/>
                </a:lnTo>
                <a:lnTo>
                  <a:pt x="1416925" y="369751"/>
                </a:lnTo>
                <a:lnTo>
                  <a:pt x="1427170" y="375500"/>
                </a:lnTo>
                <a:lnTo>
                  <a:pt x="1470394" y="397834"/>
                </a:lnTo>
                <a:lnTo>
                  <a:pt x="1506833" y="413854"/>
                </a:lnTo>
                <a:lnTo>
                  <a:pt x="1549393" y="430032"/>
                </a:lnTo>
                <a:lnTo>
                  <a:pt x="1549850" y="430571"/>
                </a:lnTo>
                <a:lnTo>
                  <a:pt x="1550490" y="430881"/>
                </a:lnTo>
                <a:lnTo>
                  <a:pt x="1551049" y="431228"/>
                </a:lnTo>
                <a:lnTo>
                  <a:pt x="1551339" y="431922"/>
                </a:lnTo>
                <a:lnTo>
                  <a:pt x="1551502" y="432497"/>
                </a:lnTo>
                <a:lnTo>
                  <a:pt x="1551354" y="433165"/>
                </a:lnTo>
                <a:lnTo>
                  <a:pt x="1551343" y="433743"/>
                </a:lnTo>
                <a:lnTo>
                  <a:pt x="1551412" y="434388"/>
                </a:lnTo>
                <a:lnTo>
                  <a:pt x="1551784" y="435043"/>
                </a:lnTo>
                <a:lnTo>
                  <a:pt x="1551491" y="435825"/>
                </a:lnTo>
                <a:lnTo>
                  <a:pt x="1242606" y="1260658"/>
                </a:lnTo>
                <a:lnTo>
                  <a:pt x="879397" y="1124643"/>
                </a:lnTo>
                <a:lnTo>
                  <a:pt x="841379" y="1115506"/>
                </a:lnTo>
                <a:lnTo>
                  <a:pt x="801798" y="1113538"/>
                </a:lnTo>
                <a:lnTo>
                  <a:pt x="781216" y="1115476"/>
                </a:lnTo>
                <a:lnTo>
                  <a:pt x="759998" y="1119484"/>
                </a:lnTo>
                <a:lnTo>
                  <a:pt x="738061" y="1125656"/>
                </a:lnTo>
                <a:lnTo>
                  <a:pt x="715324" y="1134086"/>
                </a:lnTo>
                <a:lnTo>
                  <a:pt x="691704" y="1144865"/>
                </a:lnTo>
                <a:close/>
              </a:path>
              <a:path w="1642109" h="1471295">
                <a:moveTo>
                  <a:pt x="1549393" y="430032"/>
                </a:moveTo>
                <a:lnTo>
                  <a:pt x="1520063" y="419048"/>
                </a:lnTo>
                <a:lnTo>
                  <a:pt x="1533933" y="424167"/>
                </a:lnTo>
                <a:lnTo>
                  <a:pt x="1548562" y="429232"/>
                </a:lnTo>
                <a:lnTo>
                  <a:pt x="1549301" y="429576"/>
                </a:lnTo>
                <a:lnTo>
                  <a:pt x="1549393" y="430032"/>
                </a:lnTo>
                <a:close/>
              </a:path>
              <a:path w="1642109" h="1471295">
                <a:moveTo>
                  <a:pt x="1549301" y="429576"/>
                </a:moveTo>
                <a:lnTo>
                  <a:pt x="1548540" y="429291"/>
                </a:lnTo>
                <a:lnTo>
                  <a:pt x="1549287" y="429503"/>
                </a:lnTo>
                <a:close/>
              </a:path>
              <a:path w="1642109" h="1471295">
                <a:moveTo>
                  <a:pt x="1292958" y="1429167"/>
                </a:moveTo>
                <a:lnTo>
                  <a:pt x="1243915" y="1410801"/>
                </a:lnTo>
                <a:lnTo>
                  <a:pt x="1602717" y="452671"/>
                </a:lnTo>
                <a:lnTo>
                  <a:pt x="1604950" y="452957"/>
                </a:lnTo>
                <a:lnTo>
                  <a:pt x="1606462" y="453146"/>
                </a:lnTo>
                <a:lnTo>
                  <a:pt x="1639472" y="479875"/>
                </a:lnTo>
                <a:lnTo>
                  <a:pt x="1641630" y="492707"/>
                </a:lnTo>
                <a:lnTo>
                  <a:pt x="1639274" y="505483"/>
                </a:lnTo>
                <a:lnTo>
                  <a:pt x="1292958" y="1429167"/>
                </a:lnTo>
                <a:close/>
              </a:path>
              <a:path w="1642109" h="1471295">
                <a:moveTo>
                  <a:pt x="728648" y="1332874"/>
                </a:moveTo>
                <a:lnTo>
                  <a:pt x="492918" y="1244191"/>
                </a:lnTo>
                <a:lnTo>
                  <a:pt x="481615" y="1235344"/>
                </a:lnTo>
                <a:lnTo>
                  <a:pt x="474284" y="1223640"/>
                </a:lnTo>
                <a:lnTo>
                  <a:pt x="471500" y="1210291"/>
                </a:lnTo>
                <a:lnTo>
                  <a:pt x="473838" y="1196510"/>
                </a:lnTo>
                <a:lnTo>
                  <a:pt x="475385" y="1192380"/>
                </a:lnTo>
                <a:lnTo>
                  <a:pt x="477869" y="1189054"/>
                </a:lnTo>
                <a:lnTo>
                  <a:pt x="480629" y="1185863"/>
                </a:lnTo>
                <a:lnTo>
                  <a:pt x="21427" y="1013497"/>
                </a:lnTo>
                <a:lnTo>
                  <a:pt x="10138" y="1004667"/>
                </a:lnTo>
                <a:lnTo>
                  <a:pt x="2798" y="992967"/>
                </a:lnTo>
                <a:lnTo>
                  <a:pt x="0" y="979610"/>
                </a:lnTo>
                <a:lnTo>
                  <a:pt x="2335" y="965809"/>
                </a:lnTo>
                <a:lnTo>
                  <a:pt x="356413" y="20924"/>
                </a:lnTo>
                <a:lnTo>
                  <a:pt x="362878" y="12448"/>
                </a:lnTo>
                <a:lnTo>
                  <a:pt x="373683" y="5440"/>
                </a:lnTo>
                <a:lnTo>
                  <a:pt x="390066" y="0"/>
                </a:lnTo>
                <a:lnTo>
                  <a:pt x="402454" y="1479"/>
                </a:lnTo>
                <a:lnTo>
                  <a:pt x="414008" y="6593"/>
                </a:lnTo>
                <a:lnTo>
                  <a:pt x="415256" y="7438"/>
                </a:lnTo>
                <a:lnTo>
                  <a:pt x="417156" y="8700"/>
                </a:lnTo>
                <a:lnTo>
                  <a:pt x="58354" y="966829"/>
                </a:lnTo>
                <a:lnTo>
                  <a:pt x="1292958" y="1429167"/>
                </a:lnTo>
                <a:lnTo>
                  <a:pt x="1284495" y="1451739"/>
                </a:lnTo>
                <a:lnTo>
                  <a:pt x="1275698" y="1462339"/>
                </a:lnTo>
                <a:lnTo>
                  <a:pt x="1263793" y="1469033"/>
                </a:lnTo>
                <a:lnTo>
                  <a:pt x="1250013" y="1471290"/>
                </a:lnTo>
                <a:lnTo>
                  <a:pt x="1235587" y="1468581"/>
                </a:lnTo>
                <a:lnTo>
                  <a:pt x="781625" y="1298581"/>
                </a:lnTo>
                <a:lnTo>
                  <a:pt x="781624" y="1302807"/>
                </a:lnTo>
                <a:lnTo>
                  <a:pt x="756822" y="1333301"/>
                </a:lnTo>
                <a:lnTo>
                  <a:pt x="743039" y="1335565"/>
                </a:lnTo>
                <a:lnTo>
                  <a:pt x="728648" y="1332874"/>
                </a:lnTo>
                <a:close/>
              </a:path>
              <a:path w="1642109" h="1471295">
                <a:moveTo>
                  <a:pt x="122934" y="965252"/>
                </a:moveTo>
                <a:lnTo>
                  <a:pt x="122835" y="965010"/>
                </a:lnTo>
                <a:lnTo>
                  <a:pt x="121039" y="964338"/>
                </a:lnTo>
                <a:lnTo>
                  <a:pt x="120353" y="963876"/>
                </a:lnTo>
                <a:lnTo>
                  <a:pt x="119976" y="963460"/>
                </a:lnTo>
                <a:lnTo>
                  <a:pt x="119569" y="962758"/>
                </a:lnTo>
                <a:lnTo>
                  <a:pt x="119252" y="962226"/>
                </a:lnTo>
                <a:lnTo>
                  <a:pt x="119181" y="961720"/>
                </a:lnTo>
                <a:lnTo>
                  <a:pt x="119061" y="961125"/>
                </a:lnTo>
                <a:lnTo>
                  <a:pt x="119041" y="960670"/>
                </a:lnTo>
                <a:lnTo>
                  <a:pt x="118715" y="960446"/>
                </a:lnTo>
                <a:lnTo>
                  <a:pt x="118702" y="959926"/>
                </a:lnTo>
                <a:lnTo>
                  <a:pt x="118660" y="959670"/>
                </a:lnTo>
                <a:lnTo>
                  <a:pt x="118930" y="959496"/>
                </a:lnTo>
                <a:lnTo>
                  <a:pt x="119052" y="959162"/>
                </a:lnTo>
                <a:lnTo>
                  <a:pt x="119091" y="958869"/>
                </a:lnTo>
                <a:lnTo>
                  <a:pt x="118817" y="958594"/>
                </a:lnTo>
                <a:lnTo>
                  <a:pt x="466136" y="31128"/>
                </a:lnTo>
                <a:lnTo>
                  <a:pt x="466203" y="30949"/>
                </a:lnTo>
                <a:lnTo>
                  <a:pt x="466526" y="30315"/>
                </a:lnTo>
                <a:lnTo>
                  <a:pt x="467234" y="29995"/>
                </a:lnTo>
                <a:lnTo>
                  <a:pt x="467722" y="29560"/>
                </a:lnTo>
                <a:lnTo>
                  <a:pt x="468101" y="29050"/>
                </a:lnTo>
                <a:lnTo>
                  <a:pt x="468447" y="28492"/>
                </a:lnTo>
                <a:lnTo>
                  <a:pt x="468871" y="28238"/>
                </a:lnTo>
                <a:lnTo>
                  <a:pt x="469519" y="27931"/>
                </a:lnTo>
                <a:lnTo>
                  <a:pt x="470212" y="28191"/>
                </a:lnTo>
                <a:lnTo>
                  <a:pt x="470781" y="28096"/>
                </a:lnTo>
                <a:lnTo>
                  <a:pt x="471433" y="28098"/>
                </a:lnTo>
                <a:lnTo>
                  <a:pt x="472138" y="27780"/>
                </a:lnTo>
                <a:lnTo>
                  <a:pt x="472832" y="28040"/>
                </a:lnTo>
                <a:lnTo>
                  <a:pt x="481291" y="31487"/>
                </a:lnTo>
                <a:lnTo>
                  <a:pt x="495734" y="37095"/>
                </a:lnTo>
                <a:lnTo>
                  <a:pt x="921096" y="196386"/>
                </a:lnTo>
                <a:lnTo>
                  <a:pt x="928328" y="206203"/>
                </a:lnTo>
                <a:lnTo>
                  <a:pt x="939331" y="223291"/>
                </a:lnTo>
                <a:lnTo>
                  <a:pt x="949932" y="242078"/>
                </a:lnTo>
                <a:lnTo>
                  <a:pt x="960134" y="262662"/>
                </a:lnTo>
                <a:lnTo>
                  <a:pt x="666755" y="1046086"/>
                </a:lnTo>
                <a:lnTo>
                  <a:pt x="488154" y="979203"/>
                </a:lnTo>
                <a:lnTo>
                  <a:pt x="469539" y="973696"/>
                </a:lnTo>
                <a:lnTo>
                  <a:pt x="430140" y="965976"/>
                </a:lnTo>
                <a:lnTo>
                  <a:pt x="387774" y="961808"/>
                </a:lnTo>
                <a:lnTo>
                  <a:pt x="342345" y="960186"/>
                </a:lnTo>
                <a:lnTo>
                  <a:pt x="318454" y="960015"/>
                </a:lnTo>
                <a:lnTo>
                  <a:pt x="268259" y="960323"/>
                </a:lnTo>
                <a:lnTo>
                  <a:pt x="123152" y="965266"/>
                </a:lnTo>
                <a:lnTo>
                  <a:pt x="122934" y="965252"/>
                </a:lnTo>
                <a:close/>
              </a:path>
              <a:path w="1642109" h="1471295">
                <a:moveTo>
                  <a:pt x="1199183" y="1369356"/>
                </a:moveTo>
                <a:lnTo>
                  <a:pt x="1195501" y="1367977"/>
                </a:lnTo>
                <a:lnTo>
                  <a:pt x="1194697" y="1366816"/>
                </a:lnTo>
                <a:lnTo>
                  <a:pt x="1194148" y="1365443"/>
                </a:lnTo>
                <a:lnTo>
                  <a:pt x="1089867" y="1269855"/>
                </a:lnTo>
                <a:lnTo>
                  <a:pt x="1048722" y="1234565"/>
                </a:lnTo>
                <a:lnTo>
                  <a:pt x="1009621" y="1202359"/>
                </a:lnTo>
                <a:lnTo>
                  <a:pt x="971909" y="1173978"/>
                </a:lnTo>
                <a:lnTo>
                  <a:pt x="934929" y="1150167"/>
                </a:lnTo>
                <a:lnTo>
                  <a:pt x="898025" y="1131668"/>
                </a:lnTo>
                <a:lnTo>
                  <a:pt x="879397" y="1124643"/>
                </a:lnTo>
                <a:lnTo>
                  <a:pt x="1242606" y="1260658"/>
                </a:lnTo>
                <a:lnTo>
                  <a:pt x="1203361" y="1365456"/>
                </a:lnTo>
                <a:lnTo>
                  <a:pt x="1203105" y="1365498"/>
                </a:lnTo>
                <a:lnTo>
                  <a:pt x="1203017" y="1365743"/>
                </a:lnTo>
                <a:lnTo>
                  <a:pt x="1203120" y="1365919"/>
                </a:lnTo>
                <a:lnTo>
                  <a:pt x="1202935" y="1365952"/>
                </a:lnTo>
                <a:lnTo>
                  <a:pt x="1202867" y="1366134"/>
                </a:lnTo>
                <a:lnTo>
                  <a:pt x="1202715" y="1366077"/>
                </a:lnTo>
                <a:lnTo>
                  <a:pt x="1202558" y="1366223"/>
                </a:lnTo>
                <a:lnTo>
                  <a:pt x="1201404" y="1368196"/>
                </a:lnTo>
                <a:lnTo>
                  <a:pt x="1199183" y="1369356"/>
                </a:lnTo>
                <a:close/>
              </a:path>
              <a:path w="1642109" h="1471295">
                <a:moveTo>
                  <a:pt x="637327" y="1124671"/>
                </a:moveTo>
                <a:lnTo>
                  <a:pt x="612591" y="1079407"/>
                </a:lnTo>
                <a:lnTo>
                  <a:pt x="585399" y="1043236"/>
                </a:lnTo>
                <a:lnTo>
                  <a:pt x="555658" y="1015149"/>
                </a:lnTo>
                <a:lnTo>
                  <a:pt x="523274" y="994141"/>
                </a:lnTo>
                <a:lnTo>
                  <a:pt x="488154" y="979203"/>
                </a:lnTo>
                <a:lnTo>
                  <a:pt x="666755" y="1046086"/>
                </a:lnTo>
                <a:lnTo>
                  <a:pt x="637327" y="1124671"/>
                </a:lnTo>
                <a:close/>
              </a:path>
              <a:path w="1642109" h="1471295">
                <a:moveTo>
                  <a:pt x="122026" y="965050"/>
                </a:moveTo>
                <a:lnTo>
                  <a:pt x="121546" y="964870"/>
                </a:lnTo>
                <a:lnTo>
                  <a:pt x="121447" y="964491"/>
                </a:lnTo>
                <a:lnTo>
                  <a:pt x="122835" y="965010"/>
                </a:lnTo>
                <a:lnTo>
                  <a:pt x="122486" y="965017"/>
                </a:lnTo>
                <a:lnTo>
                  <a:pt x="122304" y="964949"/>
                </a:lnTo>
                <a:lnTo>
                  <a:pt x="122026" y="965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848600" y="5850189"/>
            <a:ext cx="1715770" cy="1663700"/>
          </a:xfrm>
          <a:custGeom>
            <a:avLst/>
            <a:gdLst/>
            <a:ahLst/>
            <a:cxnLst/>
            <a:rect l="l" t="t" r="r" b="b"/>
            <a:pathLst>
              <a:path w="1715770" h="1663700">
                <a:moveTo>
                  <a:pt x="1114502" y="346212"/>
                </a:moveTo>
                <a:lnTo>
                  <a:pt x="756247" y="67000"/>
                </a:lnTo>
                <a:lnTo>
                  <a:pt x="767994" y="75974"/>
                </a:lnTo>
                <a:lnTo>
                  <a:pt x="779421" y="84312"/>
                </a:lnTo>
                <a:lnTo>
                  <a:pt x="812138" y="106096"/>
                </a:lnTo>
                <a:lnTo>
                  <a:pt x="853488" y="129826"/>
                </a:lnTo>
                <a:lnTo>
                  <a:pt x="904821" y="156299"/>
                </a:lnTo>
                <a:lnTo>
                  <a:pt x="948153" y="178998"/>
                </a:lnTo>
                <a:lnTo>
                  <a:pt x="993620" y="204901"/>
                </a:lnTo>
                <a:lnTo>
                  <a:pt x="1034083" y="233153"/>
                </a:lnTo>
                <a:lnTo>
                  <a:pt x="1068844" y="266328"/>
                </a:lnTo>
                <a:lnTo>
                  <a:pt x="1097205" y="307000"/>
                </a:lnTo>
                <a:lnTo>
                  <a:pt x="1112211" y="339551"/>
                </a:lnTo>
                <a:lnTo>
                  <a:pt x="1114502" y="346212"/>
                </a:lnTo>
                <a:close/>
              </a:path>
              <a:path w="1715770" h="1663700">
                <a:moveTo>
                  <a:pt x="611948" y="1182676"/>
                </a:moveTo>
                <a:lnTo>
                  <a:pt x="1178335" y="455952"/>
                </a:lnTo>
                <a:lnTo>
                  <a:pt x="1200055" y="453195"/>
                </a:lnTo>
                <a:lnTo>
                  <a:pt x="1220712" y="451906"/>
                </a:lnTo>
                <a:lnTo>
                  <a:pt x="1240380" y="452031"/>
                </a:lnTo>
                <a:lnTo>
                  <a:pt x="1294204" y="460324"/>
                </a:lnTo>
                <a:lnTo>
                  <a:pt x="1341830" y="479330"/>
                </a:lnTo>
                <a:lnTo>
                  <a:pt x="1385283" y="507548"/>
                </a:lnTo>
                <a:lnTo>
                  <a:pt x="1426589" y="543475"/>
                </a:lnTo>
                <a:lnTo>
                  <a:pt x="1453932" y="570967"/>
                </a:lnTo>
                <a:lnTo>
                  <a:pt x="1535789" y="659930"/>
                </a:lnTo>
                <a:lnTo>
                  <a:pt x="1543846" y="668480"/>
                </a:lnTo>
                <a:lnTo>
                  <a:pt x="1578412" y="702719"/>
                </a:lnTo>
                <a:lnTo>
                  <a:pt x="1608393" y="728903"/>
                </a:lnTo>
                <a:lnTo>
                  <a:pt x="1644166" y="757069"/>
                </a:lnTo>
                <a:lnTo>
                  <a:pt x="1644441" y="757720"/>
                </a:lnTo>
                <a:lnTo>
                  <a:pt x="1644959" y="758207"/>
                </a:lnTo>
                <a:lnTo>
                  <a:pt x="1645388" y="758705"/>
                </a:lnTo>
                <a:lnTo>
                  <a:pt x="1645458" y="759454"/>
                </a:lnTo>
                <a:lnTo>
                  <a:pt x="1645441" y="760052"/>
                </a:lnTo>
                <a:lnTo>
                  <a:pt x="1645101" y="760645"/>
                </a:lnTo>
                <a:lnTo>
                  <a:pt x="1644917" y="761193"/>
                </a:lnTo>
                <a:lnTo>
                  <a:pt x="1644789" y="761830"/>
                </a:lnTo>
                <a:lnTo>
                  <a:pt x="1644949" y="762566"/>
                </a:lnTo>
                <a:lnTo>
                  <a:pt x="1644436" y="763225"/>
                </a:lnTo>
                <a:lnTo>
                  <a:pt x="1103005" y="1457928"/>
                </a:lnTo>
                <a:lnTo>
                  <a:pt x="797098" y="1219514"/>
                </a:lnTo>
                <a:lnTo>
                  <a:pt x="763553" y="1199424"/>
                </a:lnTo>
                <a:lnTo>
                  <a:pt x="726371" y="1185710"/>
                </a:lnTo>
                <a:lnTo>
                  <a:pt x="684707" y="1178882"/>
                </a:lnTo>
                <a:lnTo>
                  <a:pt x="661928" y="1178211"/>
                </a:lnTo>
                <a:lnTo>
                  <a:pt x="637710" y="1179455"/>
                </a:lnTo>
                <a:lnTo>
                  <a:pt x="611948" y="1182676"/>
                </a:lnTo>
                <a:close/>
              </a:path>
              <a:path w="1715770" h="1663700">
                <a:moveTo>
                  <a:pt x="1644166" y="757069"/>
                </a:moveTo>
                <a:lnTo>
                  <a:pt x="1619463" y="737816"/>
                </a:lnTo>
                <a:lnTo>
                  <a:pt x="1631168" y="746849"/>
                </a:lnTo>
                <a:lnTo>
                  <a:pt x="1643613" y="756057"/>
                </a:lnTo>
                <a:lnTo>
                  <a:pt x="1644215" y="756606"/>
                </a:lnTo>
                <a:lnTo>
                  <a:pt x="1644166" y="757069"/>
                </a:lnTo>
                <a:close/>
              </a:path>
              <a:path w="1715770" h="1663700">
                <a:moveTo>
                  <a:pt x="1644215" y="756606"/>
                </a:moveTo>
                <a:lnTo>
                  <a:pt x="1643574" y="756107"/>
                </a:lnTo>
                <a:lnTo>
                  <a:pt x="1644223" y="756533"/>
                </a:lnTo>
                <a:close/>
              </a:path>
              <a:path w="1715770" h="1663700">
                <a:moveTo>
                  <a:pt x="1100657" y="1633783"/>
                </a:moveTo>
                <a:lnTo>
                  <a:pt x="1059351" y="1601590"/>
                </a:lnTo>
                <a:lnTo>
                  <a:pt x="1688279" y="794620"/>
                </a:lnTo>
                <a:lnTo>
                  <a:pt x="1690324" y="795561"/>
                </a:lnTo>
                <a:lnTo>
                  <a:pt x="1691710" y="796193"/>
                </a:lnTo>
                <a:lnTo>
                  <a:pt x="1700811" y="802161"/>
                </a:lnTo>
                <a:lnTo>
                  <a:pt x="1708973" y="811614"/>
                </a:lnTo>
                <a:lnTo>
                  <a:pt x="1713979" y="823052"/>
                </a:lnTo>
                <a:lnTo>
                  <a:pt x="1715216" y="831570"/>
                </a:lnTo>
                <a:lnTo>
                  <a:pt x="1713437" y="844461"/>
                </a:lnTo>
                <a:lnTo>
                  <a:pt x="1707368" y="855947"/>
                </a:lnTo>
                <a:lnTo>
                  <a:pt x="1100657" y="1633783"/>
                </a:lnTo>
                <a:close/>
              </a:path>
              <a:path w="1715770" h="1663700">
                <a:moveTo>
                  <a:pt x="590973" y="1373129"/>
                </a:moveTo>
                <a:lnTo>
                  <a:pt x="392555" y="1218006"/>
                </a:lnTo>
                <a:lnTo>
                  <a:pt x="384414" y="1206183"/>
                </a:lnTo>
                <a:lnTo>
                  <a:pt x="380919" y="1192822"/>
                </a:lnTo>
                <a:lnTo>
                  <a:pt x="382255" y="1179252"/>
                </a:lnTo>
                <a:lnTo>
                  <a:pt x="388607" y="1166801"/>
                </a:lnTo>
                <a:lnTo>
                  <a:pt x="391319" y="1163322"/>
                </a:lnTo>
                <a:lnTo>
                  <a:pt x="394684" y="1160892"/>
                </a:lnTo>
                <a:lnTo>
                  <a:pt x="398272" y="1158672"/>
                </a:lnTo>
                <a:lnTo>
                  <a:pt x="11636" y="856862"/>
                </a:lnTo>
                <a:lnTo>
                  <a:pt x="3504" y="845060"/>
                </a:lnTo>
                <a:lnTo>
                  <a:pt x="0" y="831700"/>
                </a:lnTo>
                <a:lnTo>
                  <a:pt x="1324" y="818118"/>
                </a:lnTo>
                <a:lnTo>
                  <a:pt x="628139" y="9901"/>
                </a:lnTo>
                <a:lnTo>
                  <a:pt x="666509" y="0"/>
                </a:lnTo>
                <a:lnTo>
                  <a:pt x="677888" y="5116"/>
                </a:lnTo>
                <a:lnTo>
                  <a:pt x="687384" y="13452"/>
                </a:lnTo>
                <a:lnTo>
                  <a:pt x="688322" y="14631"/>
                </a:lnTo>
                <a:lnTo>
                  <a:pt x="689758" y="16403"/>
                </a:lnTo>
                <a:lnTo>
                  <a:pt x="60830" y="823374"/>
                </a:lnTo>
                <a:lnTo>
                  <a:pt x="1100657" y="1633783"/>
                </a:lnTo>
                <a:lnTo>
                  <a:pt x="1085831" y="1652791"/>
                </a:lnTo>
                <a:lnTo>
                  <a:pt x="1074266" y="1660275"/>
                </a:lnTo>
                <a:lnTo>
                  <a:pt x="1060904" y="1663102"/>
                </a:lnTo>
                <a:lnTo>
                  <a:pt x="1047079" y="1661135"/>
                </a:lnTo>
                <a:lnTo>
                  <a:pt x="1034124" y="1654236"/>
                </a:lnTo>
                <a:lnTo>
                  <a:pt x="651782" y="1356250"/>
                </a:lnTo>
                <a:lnTo>
                  <a:pt x="650517" y="1360283"/>
                </a:lnTo>
                <a:lnTo>
                  <a:pt x="649031" y="1364179"/>
                </a:lnTo>
                <a:lnTo>
                  <a:pt x="642683" y="1371678"/>
                </a:lnTo>
                <a:lnTo>
                  <a:pt x="631109" y="1379145"/>
                </a:lnTo>
                <a:lnTo>
                  <a:pt x="617730" y="1381963"/>
                </a:lnTo>
                <a:lnTo>
                  <a:pt x="603900" y="1380002"/>
                </a:lnTo>
                <a:lnTo>
                  <a:pt x="590973" y="1373129"/>
                </a:lnTo>
                <a:close/>
              </a:path>
              <a:path w="1715770" h="1663700">
                <a:moveTo>
                  <a:pt x="122926" y="841183"/>
                </a:moveTo>
                <a:lnTo>
                  <a:pt x="122903" y="840922"/>
                </a:lnTo>
                <a:lnTo>
                  <a:pt x="121391" y="839744"/>
                </a:lnTo>
                <a:lnTo>
                  <a:pt x="120875" y="839098"/>
                </a:lnTo>
                <a:lnTo>
                  <a:pt x="120640" y="838588"/>
                </a:lnTo>
                <a:lnTo>
                  <a:pt x="120461" y="837796"/>
                </a:lnTo>
                <a:lnTo>
                  <a:pt x="120317" y="837194"/>
                </a:lnTo>
                <a:lnTo>
                  <a:pt x="120401" y="836690"/>
                </a:lnTo>
                <a:lnTo>
                  <a:pt x="120465" y="836086"/>
                </a:lnTo>
                <a:lnTo>
                  <a:pt x="120582" y="835646"/>
                </a:lnTo>
                <a:lnTo>
                  <a:pt x="120338" y="835334"/>
                </a:lnTo>
                <a:lnTo>
                  <a:pt x="120480" y="834834"/>
                </a:lnTo>
                <a:lnTo>
                  <a:pt x="120517" y="834578"/>
                </a:lnTo>
                <a:lnTo>
                  <a:pt x="120827" y="834493"/>
                </a:lnTo>
                <a:lnTo>
                  <a:pt x="121043" y="834210"/>
                </a:lnTo>
                <a:lnTo>
                  <a:pt x="121168" y="833943"/>
                </a:lnTo>
                <a:lnTo>
                  <a:pt x="120989" y="833598"/>
                </a:lnTo>
                <a:lnTo>
                  <a:pt x="729788" y="52454"/>
                </a:lnTo>
                <a:lnTo>
                  <a:pt x="729906" y="52303"/>
                </a:lnTo>
                <a:lnTo>
                  <a:pt x="730403" y="51794"/>
                </a:lnTo>
                <a:lnTo>
                  <a:pt x="731175" y="51701"/>
                </a:lnTo>
                <a:lnTo>
                  <a:pt x="731771" y="51432"/>
                </a:lnTo>
                <a:lnTo>
                  <a:pt x="732285" y="51058"/>
                </a:lnTo>
                <a:lnTo>
                  <a:pt x="732782" y="50630"/>
                </a:lnTo>
                <a:lnTo>
                  <a:pt x="733262" y="50514"/>
                </a:lnTo>
                <a:lnTo>
                  <a:pt x="733972" y="50414"/>
                </a:lnTo>
                <a:lnTo>
                  <a:pt x="734556" y="50870"/>
                </a:lnTo>
                <a:lnTo>
                  <a:pt x="735127" y="50950"/>
                </a:lnTo>
                <a:lnTo>
                  <a:pt x="735749" y="51146"/>
                </a:lnTo>
                <a:lnTo>
                  <a:pt x="736517" y="51054"/>
                </a:lnTo>
                <a:lnTo>
                  <a:pt x="737101" y="51509"/>
                </a:lnTo>
                <a:lnTo>
                  <a:pt x="744142" y="57328"/>
                </a:lnTo>
                <a:lnTo>
                  <a:pt x="756247" y="67000"/>
                </a:lnTo>
                <a:lnTo>
                  <a:pt x="1114502" y="346212"/>
                </a:lnTo>
                <a:lnTo>
                  <a:pt x="1118467" y="357743"/>
                </a:lnTo>
                <a:lnTo>
                  <a:pt x="1123856" y="377340"/>
                </a:lnTo>
                <a:lnTo>
                  <a:pt x="1128352" y="398437"/>
                </a:lnTo>
                <a:lnTo>
                  <a:pt x="1131931" y="421130"/>
                </a:lnTo>
                <a:lnTo>
                  <a:pt x="617682" y="1080957"/>
                </a:lnTo>
                <a:lnTo>
                  <a:pt x="467258" y="963721"/>
                </a:lnTo>
                <a:lnTo>
                  <a:pt x="451142" y="952899"/>
                </a:lnTo>
                <a:lnTo>
                  <a:pt x="415856" y="933749"/>
                </a:lnTo>
                <a:lnTo>
                  <a:pt x="376674" y="917102"/>
                </a:lnTo>
                <a:lnTo>
                  <a:pt x="333810" y="901968"/>
                </a:lnTo>
                <a:lnTo>
                  <a:pt x="263074" y="879941"/>
                </a:lnTo>
                <a:lnTo>
                  <a:pt x="123129" y="841262"/>
                </a:lnTo>
                <a:lnTo>
                  <a:pt x="122926" y="841183"/>
                </a:lnTo>
                <a:close/>
              </a:path>
              <a:path w="1715770" h="1663700">
                <a:moveTo>
                  <a:pt x="1029061" y="1548664"/>
                </a:moveTo>
                <a:lnTo>
                  <a:pt x="1025960" y="1546248"/>
                </a:lnTo>
                <a:lnTo>
                  <a:pt x="1025540" y="1544899"/>
                </a:lnTo>
                <a:lnTo>
                  <a:pt x="1025427" y="1543425"/>
                </a:lnTo>
                <a:lnTo>
                  <a:pt x="954506" y="1421024"/>
                </a:lnTo>
                <a:lnTo>
                  <a:pt x="925799" y="1375045"/>
                </a:lnTo>
                <a:lnTo>
                  <a:pt x="898120" y="1332618"/>
                </a:lnTo>
                <a:lnTo>
                  <a:pt x="870621" y="1294258"/>
                </a:lnTo>
                <a:lnTo>
                  <a:pt x="842455" y="1260477"/>
                </a:lnTo>
                <a:lnTo>
                  <a:pt x="812773" y="1231788"/>
                </a:lnTo>
                <a:lnTo>
                  <a:pt x="797098" y="1219514"/>
                </a:lnTo>
                <a:lnTo>
                  <a:pt x="1103005" y="1457928"/>
                </a:lnTo>
                <a:lnTo>
                  <a:pt x="1034215" y="1546193"/>
                </a:lnTo>
                <a:lnTo>
                  <a:pt x="1033958" y="1546156"/>
                </a:lnTo>
                <a:lnTo>
                  <a:pt x="1033801" y="1546363"/>
                </a:lnTo>
                <a:lnTo>
                  <a:pt x="1033847" y="1546562"/>
                </a:lnTo>
                <a:lnTo>
                  <a:pt x="1033660" y="1546539"/>
                </a:lnTo>
                <a:lnTo>
                  <a:pt x="1033540" y="1546692"/>
                </a:lnTo>
                <a:lnTo>
                  <a:pt x="1033413" y="1546592"/>
                </a:lnTo>
                <a:lnTo>
                  <a:pt x="1033219" y="1546685"/>
                </a:lnTo>
                <a:lnTo>
                  <a:pt x="1031528" y="1548221"/>
                </a:lnTo>
                <a:lnTo>
                  <a:pt x="1029061" y="1548664"/>
                </a:lnTo>
                <a:close/>
              </a:path>
              <a:path w="1715770" h="1663700">
                <a:moveTo>
                  <a:pt x="566098" y="1147144"/>
                </a:moveTo>
                <a:lnTo>
                  <a:pt x="556032" y="1096555"/>
                </a:lnTo>
                <a:lnTo>
                  <a:pt x="540903" y="1053906"/>
                </a:lnTo>
                <a:lnTo>
                  <a:pt x="520922" y="1018211"/>
                </a:lnTo>
                <a:lnTo>
                  <a:pt x="496303" y="988479"/>
                </a:lnTo>
                <a:lnTo>
                  <a:pt x="467258" y="963721"/>
                </a:lnTo>
                <a:lnTo>
                  <a:pt x="617682" y="1080957"/>
                </a:lnTo>
                <a:lnTo>
                  <a:pt x="566098" y="1147144"/>
                </a:lnTo>
                <a:close/>
              </a:path>
              <a:path w="1715770" h="1663700">
                <a:moveTo>
                  <a:pt x="122120" y="840718"/>
                </a:moveTo>
                <a:lnTo>
                  <a:pt x="121716" y="840403"/>
                </a:lnTo>
                <a:lnTo>
                  <a:pt x="121735" y="840012"/>
                </a:lnTo>
                <a:lnTo>
                  <a:pt x="122903" y="840922"/>
                </a:lnTo>
                <a:lnTo>
                  <a:pt x="122569" y="840825"/>
                </a:lnTo>
                <a:lnTo>
                  <a:pt x="122415" y="840705"/>
                </a:lnTo>
                <a:lnTo>
                  <a:pt x="122120" y="840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851900" y="3682934"/>
            <a:ext cx="901700" cy="1642110"/>
          </a:xfrm>
          <a:custGeom>
            <a:avLst/>
            <a:gdLst/>
            <a:ahLst/>
            <a:cxnLst/>
            <a:rect l="l" t="t" r="r" b="b"/>
            <a:pathLst>
              <a:path w="901700" h="1642110">
                <a:moveTo>
                  <a:pt x="400542" y="476094"/>
                </a:moveTo>
                <a:lnTo>
                  <a:pt x="79367" y="797268"/>
                </a:lnTo>
                <a:lnTo>
                  <a:pt x="89719" y="786714"/>
                </a:lnTo>
                <a:lnTo>
                  <a:pt x="99400" y="776401"/>
                </a:lnTo>
                <a:lnTo>
                  <a:pt x="125044" y="746613"/>
                </a:lnTo>
                <a:lnTo>
                  <a:pt x="153682" y="708497"/>
                </a:lnTo>
                <a:lnTo>
                  <a:pt x="186271" y="660812"/>
                </a:lnTo>
                <a:lnTo>
                  <a:pt x="214129" y="620602"/>
                </a:lnTo>
                <a:lnTo>
                  <a:pt x="245430" y="578668"/>
                </a:lnTo>
                <a:lnTo>
                  <a:pt x="278446" y="541989"/>
                </a:lnTo>
                <a:lnTo>
                  <a:pt x="315646" y="511574"/>
                </a:lnTo>
                <a:lnTo>
                  <a:pt x="359499" y="488434"/>
                </a:lnTo>
                <a:lnTo>
                  <a:pt x="393649" y="477547"/>
                </a:lnTo>
                <a:lnTo>
                  <a:pt x="400542" y="476094"/>
                </a:lnTo>
              </a:path>
              <a:path w="901700" h="1642110">
                <a:moveTo>
                  <a:pt x="901571" y="1423323"/>
                </a:moveTo>
                <a:lnTo>
                  <a:pt x="901571" y="1503643"/>
                </a:lnTo>
                <a:lnTo>
                  <a:pt x="771602" y="1633413"/>
                </a:lnTo>
                <a:lnTo>
                  <a:pt x="758889" y="1640031"/>
                </a:lnTo>
                <a:lnTo>
                  <a:pt x="720289" y="1631037"/>
                </a:lnTo>
                <a:lnTo>
                  <a:pt x="6939" y="917377"/>
                </a:lnTo>
                <a:lnTo>
                  <a:pt x="0" y="895245"/>
                </a:lnTo>
                <a:lnTo>
                  <a:pt x="1834" y="878079"/>
                </a:lnTo>
                <a:lnTo>
                  <a:pt x="8312" y="867417"/>
                </a:lnTo>
                <a:lnTo>
                  <a:pt x="17753" y="859019"/>
                </a:lnTo>
                <a:lnTo>
                  <a:pt x="20974" y="857026"/>
                </a:lnTo>
                <a:lnTo>
                  <a:pt x="744421" y="1580473"/>
                </a:lnTo>
                <a:lnTo>
                  <a:pt x="901571" y="1423323"/>
                </a:lnTo>
              </a:path>
              <a:path w="901700" h="1642110">
                <a:moveTo>
                  <a:pt x="769736" y="1521040"/>
                </a:moveTo>
                <a:lnTo>
                  <a:pt x="769475" y="1521031"/>
                </a:lnTo>
                <a:lnTo>
                  <a:pt x="768119" y="1522386"/>
                </a:lnTo>
                <a:lnTo>
                  <a:pt x="767415" y="1522819"/>
                </a:lnTo>
                <a:lnTo>
                  <a:pt x="766880" y="1522990"/>
                </a:lnTo>
                <a:lnTo>
                  <a:pt x="766071" y="1523070"/>
                </a:lnTo>
                <a:lnTo>
                  <a:pt x="765457" y="1523138"/>
                </a:lnTo>
                <a:lnTo>
                  <a:pt x="764966" y="1522993"/>
                </a:lnTo>
                <a:lnTo>
                  <a:pt x="764375" y="1522856"/>
                </a:lnTo>
                <a:lnTo>
                  <a:pt x="763953" y="1522686"/>
                </a:lnTo>
                <a:lnTo>
                  <a:pt x="763613" y="1522889"/>
                </a:lnTo>
                <a:lnTo>
                  <a:pt x="763135" y="1522686"/>
                </a:lnTo>
                <a:lnTo>
                  <a:pt x="762885" y="1522618"/>
                </a:lnTo>
                <a:lnTo>
                  <a:pt x="762838" y="1522301"/>
                </a:lnTo>
                <a:lnTo>
                  <a:pt x="762585" y="1522051"/>
                </a:lnTo>
                <a:lnTo>
                  <a:pt x="762335" y="1521894"/>
                </a:lnTo>
                <a:lnTo>
                  <a:pt x="761970" y="1522030"/>
                </a:lnTo>
                <a:lnTo>
                  <a:pt x="61676" y="821736"/>
                </a:lnTo>
                <a:lnTo>
                  <a:pt x="61541" y="821600"/>
                </a:lnTo>
                <a:lnTo>
                  <a:pt x="61097" y="821044"/>
                </a:lnTo>
                <a:lnTo>
                  <a:pt x="61100" y="820267"/>
                </a:lnTo>
                <a:lnTo>
                  <a:pt x="60906" y="819643"/>
                </a:lnTo>
                <a:lnTo>
                  <a:pt x="60598" y="819087"/>
                </a:lnTo>
                <a:lnTo>
                  <a:pt x="60234" y="818540"/>
                </a:lnTo>
                <a:lnTo>
                  <a:pt x="60178" y="818050"/>
                </a:lnTo>
                <a:lnTo>
                  <a:pt x="60167" y="817333"/>
                </a:lnTo>
                <a:lnTo>
                  <a:pt x="60691" y="816809"/>
                </a:lnTo>
                <a:lnTo>
                  <a:pt x="60841" y="816253"/>
                </a:lnTo>
                <a:lnTo>
                  <a:pt x="61112" y="815659"/>
                </a:lnTo>
                <a:lnTo>
                  <a:pt x="61115" y="814886"/>
                </a:lnTo>
                <a:lnTo>
                  <a:pt x="61638" y="814362"/>
                </a:lnTo>
                <a:lnTo>
                  <a:pt x="68280" y="808091"/>
                </a:lnTo>
                <a:lnTo>
                  <a:pt x="79367" y="797268"/>
                </a:lnTo>
                <a:lnTo>
                  <a:pt x="400542" y="476094"/>
                </a:lnTo>
                <a:lnTo>
                  <a:pt x="412473" y="473578"/>
                </a:lnTo>
                <a:lnTo>
                  <a:pt x="432584" y="470641"/>
                </a:lnTo>
                <a:lnTo>
                  <a:pt x="454074" y="468774"/>
                </a:lnTo>
                <a:lnTo>
                  <a:pt x="477035" y="468015"/>
                </a:lnTo>
                <a:lnTo>
                  <a:pt x="901571" y="892551"/>
                </a:lnTo>
                <a:lnTo>
                  <a:pt x="901571" y="1235896"/>
                </a:lnTo>
                <a:lnTo>
                  <a:pt x="897644" y="1241727"/>
                </a:lnTo>
                <a:lnTo>
                  <a:pt x="886782" y="1259644"/>
                </a:lnTo>
                <a:lnTo>
                  <a:pt x="866084" y="1298441"/>
                </a:lnTo>
                <a:lnTo>
                  <a:pt x="845957" y="1340913"/>
                </a:lnTo>
                <a:lnTo>
                  <a:pt x="825445" y="1386727"/>
                </a:lnTo>
                <a:lnTo>
                  <a:pt x="769839" y="1520848"/>
                </a:lnTo>
                <a:lnTo>
                  <a:pt x="769736" y="1521040"/>
                </a:lnTo>
              </a:path>
              <a:path w="901700" h="1642110">
                <a:moveTo>
                  <a:pt x="769176" y="1521783"/>
                </a:moveTo>
                <a:lnTo>
                  <a:pt x="768813" y="1522146"/>
                </a:lnTo>
                <a:lnTo>
                  <a:pt x="768427" y="1522078"/>
                </a:lnTo>
                <a:lnTo>
                  <a:pt x="769475" y="1521031"/>
                </a:lnTo>
                <a:lnTo>
                  <a:pt x="769337" y="1521350"/>
                </a:lnTo>
                <a:lnTo>
                  <a:pt x="769199" y="1521488"/>
                </a:lnTo>
                <a:lnTo>
                  <a:pt x="769176" y="1521783"/>
                </a:lnTo>
              </a:path>
              <a:path w="901700" h="1642110">
                <a:moveTo>
                  <a:pt x="901571" y="23478"/>
                </a:moveTo>
                <a:lnTo>
                  <a:pt x="901571" y="810519"/>
                </a:lnTo>
                <a:lnTo>
                  <a:pt x="517302" y="426249"/>
                </a:lnTo>
                <a:lnTo>
                  <a:pt x="517239" y="404355"/>
                </a:lnTo>
                <a:lnTo>
                  <a:pt x="521045" y="364193"/>
                </a:lnTo>
                <a:lnTo>
                  <a:pt x="535899" y="311799"/>
                </a:lnTo>
                <a:lnTo>
                  <a:pt x="560621" y="266873"/>
                </a:lnTo>
                <a:lnTo>
                  <a:pt x="593971" y="227222"/>
                </a:lnTo>
                <a:lnTo>
                  <a:pt x="634708" y="190652"/>
                </a:lnTo>
                <a:lnTo>
                  <a:pt x="665356" y="166899"/>
                </a:lnTo>
                <a:lnTo>
                  <a:pt x="763715" y="96612"/>
                </a:lnTo>
                <a:lnTo>
                  <a:pt x="773192" y="89668"/>
                </a:lnTo>
                <a:lnTo>
                  <a:pt x="811424" y="59577"/>
                </a:lnTo>
                <a:lnTo>
                  <a:pt x="841098" y="33047"/>
                </a:lnTo>
                <a:lnTo>
                  <a:pt x="873452" y="1011"/>
                </a:lnTo>
                <a:lnTo>
                  <a:pt x="874132" y="818"/>
                </a:lnTo>
                <a:lnTo>
                  <a:pt x="874679" y="364"/>
                </a:lnTo>
                <a:lnTo>
                  <a:pt x="875226" y="0"/>
                </a:lnTo>
                <a:lnTo>
                  <a:pt x="875978" y="22"/>
                </a:lnTo>
                <a:lnTo>
                  <a:pt x="876569" y="113"/>
                </a:lnTo>
                <a:lnTo>
                  <a:pt x="877116" y="524"/>
                </a:lnTo>
                <a:lnTo>
                  <a:pt x="877637" y="773"/>
                </a:lnTo>
                <a:lnTo>
                  <a:pt x="878253" y="978"/>
                </a:lnTo>
                <a:lnTo>
                  <a:pt x="879004" y="910"/>
                </a:lnTo>
                <a:lnTo>
                  <a:pt x="879595" y="1501"/>
                </a:lnTo>
                <a:lnTo>
                  <a:pt x="901571" y="23478"/>
                </a:lnTo>
              </a:path>
              <a:path w="901700" h="1642110">
                <a:moveTo>
                  <a:pt x="873452" y="1011"/>
                </a:moveTo>
                <a:lnTo>
                  <a:pt x="851306" y="23157"/>
                </a:lnTo>
                <a:lnTo>
                  <a:pt x="861710" y="12653"/>
                </a:lnTo>
                <a:lnTo>
                  <a:pt x="872380" y="1436"/>
                </a:lnTo>
                <a:lnTo>
                  <a:pt x="872999" y="906"/>
                </a:lnTo>
                <a:lnTo>
                  <a:pt x="873452" y="1011"/>
                </a:lnTo>
              </a:path>
              <a:path w="901700" h="1642110">
                <a:moveTo>
                  <a:pt x="872999" y="906"/>
                </a:moveTo>
                <a:lnTo>
                  <a:pt x="872424" y="1480"/>
                </a:lnTo>
                <a:lnTo>
                  <a:pt x="872927" y="88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381029" y="635588"/>
            <a:ext cx="5714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BY THE NUMBERS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70544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Employees</a:t>
            </a:r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    840+</a:t>
            </a: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Myriad Pro" pitchFamily="34" charset="0"/>
              </a:rPr>
              <a:t>Circulation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    19.8 million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    60% increase</a:t>
            </a:r>
          </a:p>
          <a:p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971" y="1952685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Cardholders</a:t>
            </a:r>
            <a:endParaRPr 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494,936</a:t>
            </a:r>
          </a:p>
          <a:p>
            <a:endParaRPr lang="en-US" sz="2400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Households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80</a:t>
            </a:r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%</a:t>
            </a: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Locations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41</a:t>
            </a: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Square Feet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    931,809</a:t>
            </a:r>
          </a:p>
          <a:p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86372" y="1981200"/>
            <a:ext cx="5067300" cy="3581400"/>
          </a:xfrm>
          <a:custGeom>
            <a:avLst/>
            <a:gdLst/>
            <a:ahLst/>
            <a:cxnLst/>
            <a:rect l="l" t="t" r="r" b="b"/>
            <a:pathLst>
              <a:path w="5067300" h="4238625">
                <a:moveTo>
                  <a:pt x="0" y="0"/>
                </a:moveTo>
                <a:lnTo>
                  <a:pt x="5067227" y="0"/>
                </a:lnTo>
                <a:lnTo>
                  <a:pt x="5067227" y="4238624"/>
                </a:lnTo>
                <a:lnTo>
                  <a:pt x="0" y="4238624"/>
                </a:lnTo>
                <a:lnTo>
                  <a:pt x="0" y="0"/>
                </a:lnTo>
              </a:path>
            </a:pathLst>
          </a:custGeom>
          <a:solidFill>
            <a:srgbClr val="C30029">
              <a:alpha val="8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4676847" y="2213789"/>
            <a:ext cx="50672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circulation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3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987552"/>
            <a:ext cx="9753600" cy="4803648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>
              <a:alpha val="7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031944" y="2438400"/>
            <a:ext cx="8493056" cy="3139321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 pitchFamily="34" charset="0"/>
              </a:rPr>
              <a:t>Homework help and reading programs</a:t>
            </a:r>
            <a:endParaRPr lang="en-US" sz="3000" dirty="0">
              <a:latin typeface="Myriad Pro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 pitchFamily="34" charset="0"/>
              </a:rPr>
              <a:t>Support for </a:t>
            </a:r>
            <a:r>
              <a:rPr lang="en-US" sz="3000" dirty="0">
                <a:latin typeface="Myriad Pro" pitchFamily="34" charset="0"/>
              </a:rPr>
              <a:t>small </a:t>
            </a:r>
            <a:r>
              <a:rPr lang="en-US" sz="3000" dirty="0" smtClean="0">
                <a:latin typeface="Myriad Pro" pitchFamily="34" charset="0"/>
              </a:rPr>
              <a:t>businesses </a:t>
            </a:r>
            <a:r>
              <a:rPr lang="en-US" sz="3000" dirty="0">
                <a:latin typeface="Myriad Pro" pitchFamily="34" charset="0"/>
              </a:rPr>
              <a:t>and the </a:t>
            </a:r>
            <a:r>
              <a:rPr lang="en-US" sz="3000" dirty="0" smtClean="0">
                <a:latin typeface="Myriad Pro" pitchFamily="34" charset="0"/>
              </a:rPr>
              <a:t>economy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Myriad Pro" pitchFamily="34" charset="0"/>
              </a:rPr>
              <a:t>F</a:t>
            </a:r>
            <a:r>
              <a:rPr lang="en-US" sz="3000" dirty="0" smtClean="0">
                <a:latin typeface="Myriad Pro" pitchFamily="34" charset="0"/>
              </a:rPr>
              <a:t>ree programs for residents of all ages</a:t>
            </a:r>
            <a:endParaRPr lang="en-US" sz="3000" dirty="0">
              <a:latin typeface="Myriad Pro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133856"/>
            <a:ext cx="96012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OUR LIBRARY IS IMPORTANT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0" y="804062"/>
            <a:ext cx="4203700" cy="2691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900"/>
              </a:lnSpc>
            </a:pPr>
            <a:r>
              <a:rPr sz="2800" spc="1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2</a:t>
            </a:r>
            <a:r>
              <a:rPr sz="2800" spc="24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0</a:t>
            </a:r>
            <a:r>
              <a:rPr sz="2800" spc="-2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1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3</a:t>
            </a:r>
            <a:r>
              <a:rPr sz="2800" spc="114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w</a:t>
            </a:r>
            <a:r>
              <a:rPr sz="28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v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d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h</a:t>
            </a:r>
            <a:r>
              <a:rPr sz="28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 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3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8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</a:t>
            </a:r>
            <a:r>
              <a:rPr sz="2800" spc="21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28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se</a:t>
            </a:r>
            <a:r>
              <a:rPr sz="28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nd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b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y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v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4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-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,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h</a:t>
            </a:r>
            <a:r>
              <a:rPr sz="28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 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3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on</a:t>
            </a:r>
            <a:r>
              <a:rPr sz="2800" spc="-49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’</a:t>
            </a:r>
            <a:r>
              <a:rPr sz="2800" spc="15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'</a:t>
            </a:r>
            <a:r>
              <a:rPr sz="28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8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op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hono</a:t>
            </a:r>
            <a:r>
              <a:rPr sz="2800" spc="21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o</a:t>
            </a:r>
            <a:r>
              <a:rPr sz="2800" spc="21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1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28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se</a:t>
            </a:r>
            <a:r>
              <a:rPr sz="2800" spc="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1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m</a:t>
            </a:r>
            <a:r>
              <a:rPr sz="280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s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6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nd</a:t>
            </a:r>
            <a:r>
              <a:rPr sz="2800" spc="120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li</a:t>
            </a:r>
            <a:r>
              <a:rPr sz="2800" spc="8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b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3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2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es</a:t>
            </a:r>
            <a:r>
              <a:rPr sz="2800" spc="-75" dirty="0">
                <a:solidFill>
                  <a:srgbClr val="FFFFFF"/>
                </a:solidFill>
                <a:latin typeface="Myriad Pro" pitchFamily="34" charset="0"/>
                <a:cs typeface="Arial Narrow"/>
              </a:rPr>
              <a:t>.</a:t>
            </a:r>
            <a:endParaRPr sz="2800" dirty="0">
              <a:latin typeface="Myriad Pro" pitchFamily="34" charset="0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0" y="4833137"/>
            <a:ext cx="4131310" cy="177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900"/>
              </a:lnSpc>
            </a:pPr>
            <a:r>
              <a:rPr sz="2800" spc="1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n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6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2</a:t>
            </a:r>
            <a:r>
              <a:rPr sz="2800" spc="24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0</a:t>
            </a:r>
            <a:r>
              <a:rPr sz="2800" spc="-24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1</a:t>
            </a:r>
            <a:r>
              <a:rPr sz="2800" spc="1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7</a:t>
            </a:r>
            <a:r>
              <a:rPr sz="2800" spc="114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9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w</a:t>
            </a:r>
            <a:r>
              <a:rPr sz="280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4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c</a:t>
            </a:r>
            <a:r>
              <a:rPr sz="2800" spc="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v</a:t>
            </a:r>
            <a:r>
              <a:rPr sz="2800" spc="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d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o</a:t>
            </a:r>
            <a:r>
              <a:rPr sz="2800" spc="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21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3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38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h</a:t>
            </a:r>
            <a:r>
              <a:rPr sz="2800" spc="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s</a:t>
            </a:r>
            <a:r>
              <a:rPr sz="2800" spc="38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g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h</a:t>
            </a:r>
            <a:r>
              <a:rPr sz="2800" spc="35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v</a:t>
            </a:r>
            <a:r>
              <a:rPr sz="2800" spc="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e</a:t>
            </a:r>
            <a:r>
              <a:rPr sz="2800" spc="30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-</a:t>
            </a:r>
            <a:r>
              <a:rPr sz="2800" spc="-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S</a:t>
            </a:r>
            <a:r>
              <a:rPr sz="2800" spc="38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t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1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b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y</a:t>
            </a:r>
            <a:r>
              <a:rPr sz="2800" spc="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19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w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d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3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f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o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m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i</a:t>
            </a:r>
            <a:r>
              <a:rPr sz="2800" spc="8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b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y</a:t>
            </a:r>
            <a:r>
              <a:rPr sz="2800" spc="12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 </a:t>
            </a:r>
            <a:r>
              <a:rPr sz="2800" spc="12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J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o</a:t>
            </a:r>
            <a:r>
              <a:rPr sz="2800" spc="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u</a:t>
            </a:r>
            <a:r>
              <a:rPr sz="2800" spc="23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r</a:t>
            </a:r>
            <a:r>
              <a:rPr sz="2800" spc="60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n</a:t>
            </a:r>
            <a:r>
              <a:rPr sz="2800" spc="-1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a</a:t>
            </a:r>
            <a:r>
              <a:rPr sz="2800" spc="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l</a:t>
            </a:r>
            <a:r>
              <a:rPr sz="2800" spc="-75" dirty="0">
                <a:solidFill>
                  <a:srgbClr val="C30029"/>
                </a:solidFill>
                <a:latin typeface="Myriad Pro" pitchFamily="34" charset="0"/>
                <a:cs typeface="Arial Narrow"/>
              </a:rPr>
              <a:t>.</a:t>
            </a:r>
            <a:endParaRPr sz="2800" dirty="0">
              <a:latin typeface="Myriad Pro" pitchFamily="34" charset="0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575" y="447675"/>
            <a:ext cx="2857500" cy="290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372225" y="4343400"/>
            <a:ext cx="2476500" cy="247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53273" y="1162050"/>
            <a:ext cx="3200400" cy="3326765"/>
          </a:xfrm>
          <a:custGeom>
            <a:avLst/>
            <a:gdLst/>
            <a:ahLst/>
            <a:cxnLst/>
            <a:rect l="l" t="t" r="r" b="b"/>
            <a:pathLst>
              <a:path w="3200400" h="3326765">
                <a:moveTo>
                  <a:pt x="556406" y="1343785"/>
                </a:moveTo>
                <a:lnTo>
                  <a:pt x="447275" y="1343785"/>
                </a:lnTo>
                <a:lnTo>
                  <a:pt x="434831" y="1335490"/>
                </a:lnTo>
                <a:lnTo>
                  <a:pt x="403639" y="1310605"/>
                </a:lnTo>
                <a:lnTo>
                  <a:pt x="384217" y="1277425"/>
                </a:lnTo>
                <a:lnTo>
                  <a:pt x="380928" y="1269130"/>
                </a:lnTo>
                <a:lnTo>
                  <a:pt x="379434" y="1252540"/>
                </a:lnTo>
                <a:lnTo>
                  <a:pt x="379858" y="1235951"/>
                </a:lnTo>
                <a:lnTo>
                  <a:pt x="382564" y="1227656"/>
                </a:lnTo>
                <a:lnTo>
                  <a:pt x="387064" y="1211066"/>
                </a:lnTo>
                <a:lnTo>
                  <a:pt x="393209" y="1202771"/>
                </a:lnTo>
                <a:lnTo>
                  <a:pt x="400851" y="1186181"/>
                </a:lnTo>
                <a:lnTo>
                  <a:pt x="409841" y="1177886"/>
                </a:lnTo>
                <a:lnTo>
                  <a:pt x="420032" y="1169591"/>
                </a:lnTo>
                <a:lnTo>
                  <a:pt x="431274" y="1161296"/>
                </a:lnTo>
                <a:lnTo>
                  <a:pt x="443420" y="1161296"/>
                </a:lnTo>
                <a:lnTo>
                  <a:pt x="456320" y="1153001"/>
                </a:lnTo>
                <a:lnTo>
                  <a:pt x="532398" y="1153001"/>
                </a:lnTo>
                <a:lnTo>
                  <a:pt x="545440" y="1144706"/>
                </a:lnTo>
                <a:lnTo>
                  <a:pt x="576035" y="1119821"/>
                </a:lnTo>
                <a:lnTo>
                  <a:pt x="590001" y="1094936"/>
                </a:lnTo>
                <a:lnTo>
                  <a:pt x="595259" y="1086641"/>
                </a:lnTo>
                <a:lnTo>
                  <a:pt x="599457" y="1070051"/>
                </a:lnTo>
                <a:lnTo>
                  <a:pt x="602663" y="1061756"/>
                </a:lnTo>
                <a:lnTo>
                  <a:pt x="604945" y="1053461"/>
                </a:lnTo>
                <a:lnTo>
                  <a:pt x="579927" y="1011986"/>
                </a:lnTo>
                <a:lnTo>
                  <a:pt x="544385" y="987101"/>
                </a:lnTo>
                <a:lnTo>
                  <a:pt x="532614" y="978806"/>
                </a:lnTo>
                <a:lnTo>
                  <a:pt x="521629" y="970511"/>
                </a:lnTo>
                <a:lnTo>
                  <a:pt x="511880" y="970511"/>
                </a:lnTo>
                <a:lnTo>
                  <a:pt x="503816" y="962216"/>
                </a:lnTo>
                <a:lnTo>
                  <a:pt x="364551" y="904152"/>
                </a:lnTo>
                <a:lnTo>
                  <a:pt x="294968" y="854382"/>
                </a:lnTo>
                <a:lnTo>
                  <a:pt x="261085" y="829497"/>
                </a:lnTo>
                <a:lnTo>
                  <a:pt x="228149" y="796317"/>
                </a:lnTo>
                <a:lnTo>
                  <a:pt x="196416" y="763137"/>
                </a:lnTo>
                <a:lnTo>
                  <a:pt x="166143" y="738252"/>
                </a:lnTo>
                <a:lnTo>
                  <a:pt x="137585" y="705072"/>
                </a:lnTo>
                <a:lnTo>
                  <a:pt x="110998" y="663597"/>
                </a:lnTo>
                <a:lnTo>
                  <a:pt x="86639" y="630417"/>
                </a:lnTo>
                <a:lnTo>
                  <a:pt x="64763" y="597238"/>
                </a:lnTo>
                <a:lnTo>
                  <a:pt x="45627" y="555763"/>
                </a:lnTo>
                <a:lnTo>
                  <a:pt x="29486" y="522583"/>
                </a:lnTo>
                <a:lnTo>
                  <a:pt x="16597" y="481108"/>
                </a:lnTo>
                <a:lnTo>
                  <a:pt x="7215" y="447928"/>
                </a:lnTo>
                <a:lnTo>
                  <a:pt x="1598" y="414748"/>
                </a:lnTo>
                <a:lnTo>
                  <a:pt x="0" y="373273"/>
                </a:lnTo>
                <a:lnTo>
                  <a:pt x="3220" y="323503"/>
                </a:lnTo>
                <a:lnTo>
                  <a:pt x="11143" y="273734"/>
                </a:lnTo>
                <a:lnTo>
                  <a:pt x="23400" y="223964"/>
                </a:lnTo>
                <a:lnTo>
                  <a:pt x="59445" y="157604"/>
                </a:lnTo>
                <a:lnTo>
                  <a:pt x="82496" y="124424"/>
                </a:lnTo>
                <a:lnTo>
                  <a:pt x="136813" y="74654"/>
                </a:lnTo>
                <a:lnTo>
                  <a:pt x="199627" y="41474"/>
                </a:lnTo>
                <a:lnTo>
                  <a:pt x="233299" y="33179"/>
                </a:lnTo>
                <a:lnTo>
                  <a:pt x="267991" y="16589"/>
                </a:lnTo>
                <a:lnTo>
                  <a:pt x="303334" y="8294"/>
                </a:lnTo>
                <a:lnTo>
                  <a:pt x="338958" y="8294"/>
                </a:lnTo>
                <a:lnTo>
                  <a:pt x="374497" y="0"/>
                </a:lnTo>
                <a:lnTo>
                  <a:pt x="3200326" y="0"/>
                </a:lnTo>
                <a:lnTo>
                  <a:pt x="3200326" y="182489"/>
                </a:lnTo>
                <a:lnTo>
                  <a:pt x="492832" y="182489"/>
                </a:lnTo>
                <a:lnTo>
                  <a:pt x="458597" y="190784"/>
                </a:lnTo>
                <a:lnTo>
                  <a:pt x="369886" y="190784"/>
                </a:lnTo>
                <a:lnTo>
                  <a:pt x="344774" y="199079"/>
                </a:lnTo>
                <a:lnTo>
                  <a:pt x="321787" y="199079"/>
                </a:lnTo>
                <a:lnTo>
                  <a:pt x="281942" y="215669"/>
                </a:lnTo>
                <a:lnTo>
                  <a:pt x="236561" y="240554"/>
                </a:lnTo>
                <a:lnTo>
                  <a:pt x="206954" y="282029"/>
                </a:lnTo>
                <a:lnTo>
                  <a:pt x="191442" y="331798"/>
                </a:lnTo>
                <a:lnTo>
                  <a:pt x="188102" y="381568"/>
                </a:lnTo>
                <a:lnTo>
                  <a:pt x="189483" y="398158"/>
                </a:lnTo>
                <a:lnTo>
                  <a:pt x="201379" y="447928"/>
                </a:lnTo>
                <a:lnTo>
                  <a:pt x="224019" y="497698"/>
                </a:lnTo>
                <a:lnTo>
                  <a:pt x="255682" y="547468"/>
                </a:lnTo>
                <a:lnTo>
                  <a:pt x="294650" y="597238"/>
                </a:lnTo>
                <a:lnTo>
                  <a:pt x="339201" y="638712"/>
                </a:lnTo>
                <a:lnTo>
                  <a:pt x="363032" y="663597"/>
                </a:lnTo>
                <a:lnTo>
                  <a:pt x="387615" y="688482"/>
                </a:lnTo>
                <a:lnTo>
                  <a:pt x="489151" y="754842"/>
                </a:lnTo>
                <a:lnTo>
                  <a:pt x="514262" y="763137"/>
                </a:lnTo>
                <a:lnTo>
                  <a:pt x="538833" y="779727"/>
                </a:lnTo>
                <a:lnTo>
                  <a:pt x="562650" y="788022"/>
                </a:lnTo>
                <a:lnTo>
                  <a:pt x="578930" y="788022"/>
                </a:lnTo>
                <a:lnTo>
                  <a:pt x="589518" y="796317"/>
                </a:lnTo>
                <a:lnTo>
                  <a:pt x="601768" y="804612"/>
                </a:lnTo>
                <a:lnTo>
                  <a:pt x="615383" y="812907"/>
                </a:lnTo>
                <a:lnTo>
                  <a:pt x="630064" y="812907"/>
                </a:lnTo>
                <a:lnTo>
                  <a:pt x="645514" y="829497"/>
                </a:lnTo>
                <a:lnTo>
                  <a:pt x="842654" y="829497"/>
                </a:lnTo>
                <a:lnTo>
                  <a:pt x="869974" y="929037"/>
                </a:lnTo>
                <a:lnTo>
                  <a:pt x="915315" y="1061756"/>
                </a:lnTo>
                <a:lnTo>
                  <a:pt x="963536" y="1177886"/>
                </a:lnTo>
                <a:lnTo>
                  <a:pt x="760696" y="1177886"/>
                </a:lnTo>
                <a:lnTo>
                  <a:pt x="753821" y="1194476"/>
                </a:lnTo>
                <a:lnTo>
                  <a:pt x="746361" y="1202771"/>
                </a:lnTo>
                <a:lnTo>
                  <a:pt x="738307" y="1219361"/>
                </a:lnTo>
                <a:lnTo>
                  <a:pt x="729645" y="1227656"/>
                </a:lnTo>
                <a:lnTo>
                  <a:pt x="720364" y="1244246"/>
                </a:lnTo>
                <a:lnTo>
                  <a:pt x="710452" y="1252540"/>
                </a:lnTo>
                <a:lnTo>
                  <a:pt x="699898" y="1260835"/>
                </a:lnTo>
                <a:lnTo>
                  <a:pt x="688689" y="1277425"/>
                </a:lnTo>
                <a:lnTo>
                  <a:pt x="651017" y="1302310"/>
                </a:lnTo>
                <a:lnTo>
                  <a:pt x="607029" y="1327195"/>
                </a:lnTo>
                <a:lnTo>
                  <a:pt x="590908" y="1335490"/>
                </a:lnTo>
                <a:lnTo>
                  <a:pt x="574038" y="1335490"/>
                </a:lnTo>
                <a:lnTo>
                  <a:pt x="556406" y="1343785"/>
                </a:lnTo>
                <a:close/>
              </a:path>
              <a:path w="3200400" h="3326765">
                <a:moveTo>
                  <a:pt x="842654" y="829497"/>
                </a:moveTo>
                <a:lnTo>
                  <a:pt x="645514" y="829497"/>
                </a:lnTo>
                <a:lnTo>
                  <a:pt x="638206" y="796317"/>
                </a:lnTo>
                <a:lnTo>
                  <a:pt x="631194" y="763137"/>
                </a:lnTo>
                <a:lnTo>
                  <a:pt x="624480" y="738252"/>
                </a:lnTo>
                <a:lnTo>
                  <a:pt x="618061" y="705072"/>
                </a:lnTo>
                <a:lnTo>
                  <a:pt x="611937" y="671892"/>
                </a:lnTo>
                <a:lnTo>
                  <a:pt x="606107" y="638712"/>
                </a:lnTo>
                <a:lnTo>
                  <a:pt x="600571" y="605533"/>
                </a:lnTo>
                <a:lnTo>
                  <a:pt x="595327" y="580648"/>
                </a:lnTo>
                <a:lnTo>
                  <a:pt x="585712" y="514288"/>
                </a:lnTo>
                <a:lnTo>
                  <a:pt x="577258" y="447928"/>
                </a:lnTo>
                <a:lnTo>
                  <a:pt x="569957" y="381568"/>
                </a:lnTo>
                <a:lnTo>
                  <a:pt x="563802" y="315208"/>
                </a:lnTo>
                <a:lnTo>
                  <a:pt x="558786" y="248849"/>
                </a:lnTo>
                <a:lnTo>
                  <a:pt x="554904" y="182489"/>
                </a:lnTo>
                <a:lnTo>
                  <a:pt x="749095" y="182489"/>
                </a:lnTo>
                <a:lnTo>
                  <a:pt x="758117" y="340093"/>
                </a:lnTo>
                <a:lnTo>
                  <a:pt x="775028" y="497698"/>
                </a:lnTo>
                <a:lnTo>
                  <a:pt x="799517" y="647007"/>
                </a:lnTo>
                <a:lnTo>
                  <a:pt x="831270" y="788022"/>
                </a:lnTo>
                <a:lnTo>
                  <a:pt x="842654" y="829497"/>
                </a:lnTo>
                <a:close/>
              </a:path>
              <a:path w="3200400" h="3326765">
                <a:moveTo>
                  <a:pt x="2687739" y="2082038"/>
                </a:moveTo>
                <a:lnTo>
                  <a:pt x="2071614" y="2082038"/>
                </a:lnTo>
                <a:lnTo>
                  <a:pt x="2176878" y="2073743"/>
                </a:lnTo>
                <a:lnTo>
                  <a:pt x="2279913" y="2057153"/>
                </a:lnTo>
                <a:lnTo>
                  <a:pt x="2380403" y="2032268"/>
                </a:lnTo>
                <a:lnTo>
                  <a:pt x="2478035" y="1990793"/>
                </a:lnTo>
                <a:lnTo>
                  <a:pt x="2572491" y="1932728"/>
                </a:lnTo>
                <a:lnTo>
                  <a:pt x="2663458" y="1874664"/>
                </a:lnTo>
                <a:lnTo>
                  <a:pt x="2750620" y="1800009"/>
                </a:lnTo>
                <a:lnTo>
                  <a:pt x="2833663" y="1717059"/>
                </a:lnTo>
                <a:lnTo>
                  <a:pt x="2912270" y="1625814"/>
                </a:lnTo>
                <a:lnTo>
                  <a:pt x="2986128" y="1534570"/>
                </a:lnTo>
                <a:lnTo>
                  <a:pt x="3054920" y="1426735"/>
                </a:lnTo>
                <a:lnTo>
                  <a:pt x="3118332" y="1310605"/>
                </a:lnTo>
                <a:lnTo>
                  <a:pt x="3176049" y="1186181"/>
                </a:lnTo>
                <a:lnTo>
                  <a:pt x="3200326" y="1128116"/>
                </a:lnTo>
                <a:lnTo>
                  <a:pt x="3200326" y="1542865"/>
                </a:lnTo>
                <a:lnTo>
                  <a:pt x="3187294" y="1559455"/>
                </a:lnTo>
                <a:lnTo>
                  <a:pt x="3141866" y="1634109"/>
                </a:lnTo>
                <a:lnTo>
                  <a:pt x="3094426" y="1700469"/>
                </a:lnTo>
                <a:lnTo>
                  <a:pt x="3045047" y="1758534"/>
                </a:lnTo>
                <a:lnTo>
                  <a:pt x="2993800" y="1816599"/>
                </a:lnTo>
                <a:lnTo>
                  <a:pt x="2940759" y="1874664"/>
                </a:lnTo>
                <a:lnTo>
                  <a:pt x="2885997" y="1932728"/>
                </a:lnTo>
                <a:lnTo>
                  <a:pt x="2829585" y="1982498"/>
                </a:lnTo>
                <a:lnTo>
                  <a:pt x="2771598" y="2023973"/>
                </a:lnTo>
                <a:lnTo>
                  <a:pt x="2712108" y="2065448"/>
                </a:lnTo>
                <a:lnTo>
                  <a:pt x="2687739" y="2082038"/>
                </a:lnTo>
                <a:close/>
              </a:path>
              <a:path w="3200400" h="3326765">
                <a:moveTo>
                  <a:pt x="2949438" y="3326284"/>
                </a:moveTo>
                <a:lnTo>
                  <a:pt x="1186846" y="3326284"/>
                </a:lnTo>
                <a:lnTo>
                  <a:pt x="1174362" y="3317989"/>
                </a:lnTo>
                <a:lnTo>
                  <a:pt x="1163003" y="3309694"/>
                </a:lnTo>
                <a:lnTo>
                  <a:pt x="1152935" y="3301399"/>
                </a:lnTo>
                <a:lnTo>
                  <a:pt x="1144325" y="3284809"/>
                </a:lnTo>
                <a:lnTo>
                  <a:pt x="1137339" y="3276514"/>
                </a:lnTo>
                <a:lnTo>
                  <a:pt x="1132143" y="3259924"/>
                </a:lnTo>
                <a:lnTo>
                  <a:pt x="1128903" y="3251629"/>
                </a:lnTo>
                <a:lnTo>
                  <a:pt x="1127786" y="3235039"/>
                </a:lnTo>
                <a:lnTo>
                  <a:pt x="1130865" y="3168679"/>
                </a:lnTo>
                <a:lnTo>
                  <a:pt x="1139816" y="3102320"/>
                </a:lnTo>
                <a:lnTo>
                  <a:pt x="1154206" y="3044255"/>
                </a:lnTo>
                <a:lnTo>
                  <a:pt x="1173607" y="2986190"/>
                </a:lnTo>
                <a:lnTo>
                  <a:pt x="1197587" y="2919830"/>
                </a:lnTo>
                <a:lnTo>
                  <a:pt x="1225715" y="2861765"/>
                </a:lnTo>
                <a:lnTo>
                  <a:pt x="1257560" y="2803701"/>
                </a:lnTo>
                <a:lnTo>
                  <a:pt x="1292693" y="2753931"/>
                </a:lnTo>
                <a:lnTo>
                  <a:pt x="1330682" y="2695866"/>
                </a:lnTo>
                <a:lnTo>
                  <a:pt x="1371097" y="2646096"/>
                </a:lnTo>
                <a:lnTo>
                  <a:pt x="1413507" y="2596326"/>
                </a:lnTo>
                <a:lnTo>
                  <a:pt x="1457481" y="2546556"/>
                </a:lnTo>
                <a:lnTo>
                  <a:pt x="1502589" y="2505081"/>
                </a:lnTo>
                <a:lnTo>
                  <a:pt x="1548399" y="2455312"/>
                </a:lnTo>
                <a:lnTo>
                  <a:pt x="1594482" y="2413837"/>
                </a:lnTo>
                <a:lnTo>
                  <a:pt x="1640406" y="2380657"/>
                </a:lnTo>
                <a:lnTo>
                  <a:pt x="1685741" y="2339182"/>
                </a:lnTo>
                <a:lnTo>
                  <a:pt x="1730057" y="2306002"/>
                </a:lnTo>
                <a:lnTo>
                  <a:pt x="1772921" y="2272822"/>
                </a:lnTo>
                <a:lnTo>
                  <a:pt x="1813905" y="2239642"/>
                </a:lnTo>
                <a:lnTo>
                  <a:pt x="1746933" y="2223052"/>
                </a:lnTo>
                <a:lnTo>
                  <a:pt x="1616325" y="2173283"/>
                </a:lnTo>
                <a:lnTo>
                  <a:pt x="1552828" y="2140103"/>
                </a:lnTo>
                <a:lnTo>
                  <a:pt x="1490629" y="2106923"/>
                </a:lnTo>
                <a:lnTo>
                  <a:pt x="1429798" y="2065448"/>
                </a:lnTo>
                <a:lnTo>
                  <a:pt x="1370403" y="2023973"/>
                </a:lnTo>
                <a:lnTo>
                  <a:pt x="1312515" y="1982498"/>
                </a:lnTo>
                <a:lnTo>
                  <a:pt x="1256202" y="1932728"/>
                </a:lnTo>
                <a:lnTo>
                  <a:pt x="1201536" y="1874664"/>
                </a:lnTo>
                <a:lnTo>
                  <a:pt x="1148584" y="1816599"/>
                </a:lnTo>
                <a:lnTo>
                  <a:pt x="1097418" y="1758534"/>
                </a:lnTo>
                <a:lnTo>
                  <a:pt x="1048106" y="1700469"/>
                </a:lnTo>
                <a:lnTo>
                  <a:pt x="1000718" y="1634109"/>
                </a:lnTo>
                <a:lnTo>
                  <a:pt x="955324" y="1567749"/>
                </a:lnTo>
                <a:lnTo>
                  <a:pt x="911994" y="1493095"/>
                </a:lnTo>
                <a:lnTo>
                  <a:pt x="870796" y="1418440"/>
                </a:lnTo>
                <a:lnTo>
                  <a:pt x="831801" y="1343785"/>
                </a:lnTo>
                <a:lnTo>
                  <a:pt x="795078" y="1260835"/>
                </a:lnTo>
                <a:lnTo>
                  <a:pt x="760696" y="1177886"/>
                </a:lnTo>
                <a:lnTo>
                  <a:pt x="963536" y="1177886"/>
                </a:lnTo>
                <a:lnTo>
                  <a:pt x="966980" y="1186181"/>
                </a:lnTo>
                <a:lnTo>
                  <a:pt x="1024656" y="1310605"/>
                </a:lnTo>
                <a:lnTo>
                  <a:pt x="1088030" y="1426735"/>
                </a:lnTo>
                <a:lnTo>
                  <a:pt x="1156789" y="1534570"/>
                </a:lnTo>
                <a:lnTo>
                  <a:pt x="1230619" y="1625814"/>
                </a:lnTo>
                <a:lnTo>
                  <a:pt x="1309207" y="1717059"/>
                </a:lnTo>
                <a:lnTo>
                  <a:pt x="1392239" y="1800009"/>
                </a:lnTo>
                <a:lnTo>
                  <a:pt x="1479404" y="1874664"/>
                </a:lnTo>
                <a:lnTo>
                  <a:pt x="1570387" y="1932728"/>
                </a:lnTo>
                <a:lnTo>
                  <a:pt x="1664875" y="1990793"/>
                </a:lnTo>
                <a:lnTo>
                  <a:pt x="1762555" y="2032268"/>
                </a:lnTo>
                <a:lnTo>
                  <a:pt x="1863113" y="2057153"/>
                </a:lnTo>
                <a:lnTo>
                  <a:pt x="1966237" y="2073743"/>
                </a:lnTo>
                <a:lnTo>
                  <a:pt x="2071614" y="2082038"/>
                </a:lnTo>
                <a:lnTo>
                  <a:pt x="2687739" y="2082038"/>
                </a:lnTo>
                <a:lnTo>
                  <a:pt x="2651186" y="2106923"/>
                </a:lnTo>
                <a:lnTo>
                  <a:pt x="2588907" y="2140103"/>
                </a:lnTo>
                <a:lnTo>
                  <a:pt x="2525343" y="2173283"/>
                </a:lnTo>
                <a:lnTo>
                  <a:pt x="2394649" y="2223052"/>
                </a:lnTo>
                <a:lnTo>
                  <a:pt x="2327665" y="2239642"/>
                </a:lnTo>
                <a:lnTo>
                  <a:pt x="2367999" y="2272822"/>
                </a:lnTo>
                <a:lnTo>
                  <a:pt x="2410171" y="2306002"/>
                </a:lnTo>
                <a:lnTo>
                  <a:pt x="2069956" y="2306002"/>
                </a:lnTo>
                <a:lnTo>
                  <a:pt x="2043873" y="2322592"/>
                </a:lnTo>
                <a:lnTo>
                  <a:pt x="2013009" y="2339182"/>
                </a:lnTo>
                <a:lnTo>
                  <a:pt x="1977965" y="2364067"/>
                </a:lnTo>
                <a:lnTo>
                  <a:pt x="1939342" y="2388952"/>
                </a:lnTo>
                <a:lnTo>
                  <a:pt x="1897740" y="2422132"/>
                </a:lnTo>
                <a:lnTo>
                  <a:pt x="1853762" y="2447017"/>
                </a:lnTo>
                <a:lnTo>
                  <a:pt x="1808007" y="2488492"/>
                </a:lnTo>
                <a:lnTo>
                  <a:pt x="1761077" y="2521671"/>
                </a:lnTo>
                <a:lnTo>
                  <a:pt x="1666095" y="2604621"/>
                </a:lnTo>
                <a:lnTo>
                  <a:pt x="1619245" y="2654391"/>
                </a:lnTo>
                <a:lnTo>
                  <a:pt x="1573624" y="2704161"/>
                </a:lnTo>
                <a:lnTo>
                  <a:pt x="1529833" y="2745636"/>
                </a:lnTo>
                <a:lnTo>
                  <a:pt x="1488472" y="2803701"/>
                </a:lnTo>
                <a:lnTo>
                  <a:pt x="1450142" y="2853470"/>
                </a:lnTo>
                <a:lnTo>
                  <a:pt x="1415446" y="2911535"/>
                </a:lnTo>
                <a:lnTo>
                  <a:pt x="1384982" y="2969600"/>
                </a:lnTo>
                <a:lnTo>
                  <a:pt x="1359354" y="3027665"/>
                </a:lnTo>
                <a:lnTo>
                  <a:pt x="1339161" y="3085730"/>
                </a:lnTo>
                <a:lnTo>
                  <a:pt x="1325004" y="3143794"/>
                </a:lnTo>
                <a:lnTo>
                  <a:pt x="3007925" y="3143794"/>
                </a:lnTo>
                <a:lnTo>
                  <a:pt x="3009226" y="3152089"/>
                </a:lnTo>
                <a:lnTo>
                  <a:pt x="3014056" y="3218449"/>
                </a:lnTo>
                <a:lnTo>
                  <a:pt x="3014969" y="3226744"/>
                </a:lnTo>
                <a:lnTo>
                  <a:pt x="3015130" y="3243334"/>
                </a:lnTo>
                <a:lnTo>
                  <a:pt x="3012879" y="3259924"/>
                </a:lnTo>
                <a:lnTo>
                  <a:pt x="3008592" y="3268219"/>
                </a:lnTo>
                <a:lnTo>
                  <a:pt x="3002436" y="3284809"/>
                </a:lnTo>
                <a:lnTo>
                  <a:pt x="2994577" y="3293104"/>
                </a:lnTo>
                <a:lnTo>
                  <a:pt x="2985181" y="3301399"/>
                </a:lnTo>
                <a:lnTo>
                  <a:pt x="2974415" y="3309694"/>
                </a:lnTo>
                <a:lnTo>
                  <a:pt x="2962445" y="3317989"/>
                </a:lnTo>
                <a:lnTo>
                  <a:pt x="2949438" y="3326284"/>
                </a:lnTo>
                <a:close/>
              </a:path>
              <a:path w="3200400" h="3326765">
                <a:moveTo>
                  <a:pt x="3007925" y="3143794"/>
                </a:moveTo>
                <a:lnTo>
                  <a:pt x="2816566" y="3143794"/>
                </a:lnTo>
                <a:lnTo>
                  <a:pt x="2802409" y="3085730"/>
                </a:lnTo>
                <a:lnTo>
                  <a:pt x="2782215" y="3027665"/>
                </a:lnTo>
                <a:lnTo>
                  <a:pt x="2756582" y="2969600"/>
                </a:lnTo>
                <a:lnTo>
                  <a:pt x="2726111" y="2911535"/>
                </a:lnTo>
                <a:lnTo>
                  <a:pt x="2691402" y="2853470"/>
                </a:lnTo>
                <a:lnTo>
                  <a:pt x="2653054" y="2803701"/>
                </a:lnTo>
                <a:lnTo>
                  <a:pt x="2611666" y="2745636"/>
                </a:lnTo>
                <a:lnTo>
                  <a:pt x="2567840" y="2695866"/>
                </a:lnTo>
                <a:lnTo>
                  <a:pt x="2522174" y="2654391"/>
                </a:lnTo>
                <a:lnTo>
                  <a:pt x="2475268" y="2604621"/>
                </a:lnTo>
                <a:lnTo>
                  <a:pt x="2380135" y="2521671"/>
                </a:lnTo>
                <a:lnTo>
                  <a:pt x="2333108" y="2488492"/>
                </a:lnTo>
                <a:lnTo>
                  <a:pt x="2287240" y="2447017"/>
                </a:lnTo>
                <a:lnTo>
                  <a:pt x="2243130" y="2422132"/>
                </a:lnTo>
                <a:lnTo>
                  <a:pt x="2201380" y="2388952"/>
                </a:lnTo>
                <a:lnTo>
                  <a:pt x="2162587" y="2364067"/>
                </a:lnTo>
                <a:lnTo>
                  <a:pt x="2127352" y="2339182"/>
                </a:lnTo>
                <a:lnTo>
                  <a:pt x="2096276" y="2322592"/>
                </a:lnTo>
                <a:lnTo>
                  <a:pt x="2069956" y="2306002"/>
                </a:lnTo>
                <a:lnTo>
                  <a:pt x="2410171" y="2306002"/>
                </a:lnTo>
                <a:lnTo>
                  <a:pt x="2453769" y="2339182"/>
                </a:lnTo>
                <a:lnTo>
                  <a:pt x="2498381" y="2372362"/>
                </a:lnTo>
                <a:lnTo>
                  <a:pt x="2634186" y="2496787"/>
                </a:lnTo>
                <a:lnTo>
                  <a:pt x="2678736" y="2538261"/>
                </a:lnTo>
                <a:lnTo>
                  <a:pt x="2722242" y="2588031"/>
                </a:lnTo>
                <a:lnTo>
                  <a:pt x="2764292" y="2637801"/>
                </a:lnTo>
                <a:lnTo>
                  <a:pt x="2804472" y="2687571"/>
                </a:lnTo>
                <a:lnTo>
                  <a:pt x="2842372" y="2737341"/>
                </a:lnTo>
                <a:lnTo>
                  <a:pt x="2877580" y="2795406"/>
                </a:lnTo>
                <a:lnTo>
                  <a:pt x="2909684" y="2853470"/>
                </a:lnTo>
                <a:lnTo>
                  <a:pt x="2938272" y="2911535"/>
                </a:lnTo>
                <a:lnTo>
                  <a:pt x="2962931" y="2969600"/>
                </a:lnTo>
                <a:lnTo>
                  <a:pt x="2983252" y="3027665"/>
                </a:lnTo>
                <a:lnTo>
                  <a:pt x="2998820" y="3085730"/>
                </a:lnTo>
                <a:lnTo>
                  <a:pt x="3007925" y="3143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35588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AWARDS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199" y="1676400"/>
            <a:ext cx="64770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Auditor of State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     Certificate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of Achievement with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Distinction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Duke Energy</a:t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PowerPartner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Hamilton County Recycling and Solid Waste District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John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Van Volkenburgh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Cincinnati Preservation Association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Rehabilitation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Ohio Library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Council</a:t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Library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Innovation Award </a:t>
            </a:r>
            <a:endParaRPr lang="en-US" sz="22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SWORWIB</a:t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Super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Outreach Partner </a:t>
            </a:r>
            <a:endParaRPr lang="en-US" sz="22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Urban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Libraries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Council</a:t>
            </a:r>
            <a:b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     Top </a:t>
            </a:r>
            <a:r>
              <a:rPr lang="en-US" sz="2200" dirty="0">
                <a:solidFill>
                  <a:schemeClr val="bg1"/>
                </a:solidFill>
                <a:latin typeface="Myriad Pro" pitchFamily="34" charset="0"/>
              </a:rPr>
              <a:t>Innovator </a:t>
            </a:r>
            <a:r>
              <a:rPr lang="en-US" sz="2200" dirty="0" smtClean="0">
                <a:solidFill>
                  <a:schemeClr val="bg1"/>
                </a:solidFill>
                <a:latin typeface="Myriad Pro" pitchFamily="34" charset="0"/>
              </a:rPr>
              <a:t>Awards</a:t>
            </a:r>
            <a:endParaRPr lang="en-US" sz="2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8125" y="466725"/>
            <a:ext cx="8896350" cy="661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539428" y="6774916"/>
            <a:ext cx="15354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Hamilto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n </a:t>
            </a: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Count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y</a:t>
            </a:r>
            <a:endParaRPr sz="1600" dirty="0">
              <a:latin typeface="Myriad Pro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6115" y="6774916"/>
            <a:ext cx="14560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Frankli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n </a:t>
            </a: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Count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y</a:t>
            </a:r>
            <a:endParaRPr sz="1600" dirty="0">
              <a:latin typeface="Myriad Pro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721" y="6774916"/>
            <a:ext cx="1660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Cuyahog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Count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y</a:t>
            </a:r>
            <a:endParaRPr sz="1600" dirty="0">
              <a:latin typeface="Myriad Pro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929" y="2263241"/>
            <a:ext cx="36639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29" y="2774416"/>
            <a:ext cx="3663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929" y="3298291"/>
            <a:ext cx="3663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929" y="3822166"/>
            <a:ext cx="3663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781" y="4346041"/>
            <a:ext cx="25272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781" y="4888966"/>
            <a:ext cx="25272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781" y="5393791"/>
            <a:ext cx="25272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781" y="5936716"/>
            <a:ext cx="25272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485" y="6460591"/>
            <a:ext cx="13970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041" y="3359787"/>
            <a:ext cx="246221" cy="706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Million</a:t>
            </a:r>
            <a:r>
              <a:rPr sz="16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s</a:t>
            </a:r>
            <a:endParaRPr sz="1600" dirty="0">
              <a:latin typeface="Myriad Pro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5500" y="3525374"/>
            <a:ext cx="12363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Othe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 Revenu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e</a:t>
            </a:r>
            <a:endParaRPr sz="1400" dirty="0">
              <a:latin typeface="Myriad Pro" pitchFamily="34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45500" y="3963524"/>
            <a:ext cx="1147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Loca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 Fundin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g</a:t>
            </a:r>
            <a:endParaRPr sz="1400" dirty="0">
              <a:latin typeface="Myriad Pro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5500" y="4401674"/>
            <a:ext cx="11372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Stat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Myriad Pro" pitchFamily="34" charset="0"/>
                <a:cs typeface="Arial"/>
              </a:rPr>
              <a:t> Fundin</a:t>
            </a:r>
            <a:r>
              <a:rPr sz="1400" dirty="0">
                <a:solidFill>
                  <a:srgbClr val="FFFFFF"/>
                </a:solidFill>
                <a:latin typeface="Myriad Pro" pitchFamily="34" charset="0"/>
                <a:cs typeface="Arial"/>
              </a:rPr>
              <a:t>g</a:t>
            </a:r>
            <a:endParaRPr sz="1400" dirty="0">
              <a:latin typeface="Myriad Pro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01025" y="35337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171449" y="0"/>
                </a:lnTo>
                <a:lnTo>
                  <a:pt x="171449" y="171449"/>
                </a:lnTo>
                <a:lnTo>
                  <a:pt x="0" y="17144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201025" y="39719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171449" y="0"/>
                </a:lnTo>
                <a:lnTo>
                  <a:pt x="171449" y="171449"/>
                </a:lnTo>
                <a:lnTo>
                  <a:pt x="0" y="17144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201025" y="44100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171449" y="0"/>
                </a:lnTo>
                <a:lnTo>
                  <a:pt x="171449" y="171449"/>
                </a:lnTo>
                <a:lnTo>
                  <a:pt x="0" y="1714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304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LOCAL &amp; STATE </a:t>
            </a:r>
            <a:b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FUNDING  COMPARISON</a:t>
            </a:r>
            <a:endParaRPr lang="en-US" sz="4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987552"/>
            <a:ext cx="9753600" cy="5413248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>
              <a:alpha val="7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129605"/>
            <a:ext cx="70104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FACILITY NEEDS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997089" y="2209800"/>
            <a:ext cx="8299311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7 branches </a:t>
            </a:r>
            <a:r>
              <a:rPr lang="en-US" sz="3000" dirty="0">
                <a:latin typeface="Myriad Pro"/>
              </a:rPr>
              <a:t>are 100+ years old (2 </a:t>
            </a:r>
            <a:r>
              <a:rPr lang="en-US" sz="3000" dirty="0" smtClean="0">
                <a:latin typeface="Myriad Pro"/>
              </a:rPr>
              <a:t>never </a:t>
            </a:r>
            <a:r>
              <a:rPr lang="en-US" sz="3000" dirty="0">
                <a:latin typeface="Myriad Pro"/>
              </a:rPr>
              <a:t>renovated</a:t>
            </a:r>
            <a:r>
              <a:rPr lang="en-US" sz="3000" dirty="0" smtClean="0">
                <a:latin typeface="Myriad Pro"/>
              </a:rPr>
              <a:t>)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3 </a:t>
            </a:r>
            <a:r>
              <a:rPr lang="en-US" sz="3000" dirty="0">
                <a:latin typeface="Myriad Pro"/>
              </a:rPr>
              <a:t>built in 20s-30s (1 never renovated</a:t>
            </a:r>
            <a:r>
              <a:rPr lang="en-US" sz="3000" dirty="0" smtClean="0">
                <a:latin typeface="Myriad Pro"/>
              </a:rPr>
              <a:t>)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10 </a:t>
            </a:r>
            <a:r>
              <a:rPr lang="en-US" sz="3000" dirty="0">
                <a:latin typeface="Myriad Pro"/>
              </a:rPr>
              <a:t>built in 50s-70s (7 never renovated</a:t>
            </a:r>
            <a:r>
              <a:rPr lang="en-US" sz="3000" dirty="0" smtClean="0">
                <a:latin typeface="Myriad Pro"/>
              </a:rPr>
              <a:t>)</a:t>
            </a:r>
            <a:endParaRPr lang="en-US" sz="30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987552"/>
            <a:ext cx="9753600" cy="5413248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9753600" y="7315199"/>
                </a:lnTo>
                <a:lnTo>
                  <a:pt x="9753600" y="0"/>
                </a:lnTo>
                <a:lnTo>
                  <a:pt x="0" y="0"/>
                </a:lnTo>
                <a:lnTo>
                  <a:pt x="0" y="7315199"/>
                </a:lnTo>
              </a:path>
            </a:pathLst>
          </a:custGeom>
          <a:solidFill>
            <a:srgbClr val="C30029">
              <a:alpha val="7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129605"/>
            <a:ext cx="70104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FACILITY NEEDS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997089" y="2209800"/>
            <a:ext cx="8299311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Current budget fund $2 </a:t>
            </a:r>
            <a:r>
              <a:rPr lang="en-US" sz="3000" dirty="0">
                <a:latin typeface="Myriad Pro"/>
              </a:rPr>
              <a:t>million </a:t>
            </a:r>
            <a:r>
              <a:rPr lang="en-US" sz="3000" dirty="0" smtClean="0">
                <a:latin typeface="Myriad Pro"/>
              </a:rPr>
              <a:t>annually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$54 </a:t>
            </a:r>
            <a:r>
              <a:rPr lang="en-US" sz="3000" dirty="0">
                <a:latin typeface="Myriad Pro"/>
              </a:rPr>
              <a:t>million </a:t>
            </a:r>
            <a:r>
              <a:rPr lang="en-US" sz="3000" dirty="0" smtClean="0">
                <a:latin typeface="Myriad Pro"/>
              </a:rPr>
              <a:t>in system-wide needs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18-month </a:t>
            </a:r>
            <a:r>
              <a:rPr lang="en-US" sz="3000" dirty="0">
                <a:latin typeface="Myriad Pro"/>
              </a:rPr>
              <a:t>comprehensive </a:t>
            </a:r>
            <a:r>
              <a:rPr lang="en-US" sz="3000" dirty="0" smtClean="0">
                <a:latin typeface="Myriad Pro"/>
              </a:rPr>
              <a:t>review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yriad Pro"/>
              </a:rPr>
              <a:t>40+ </a:t>
            </a:r>
            <a:r>
              <a:rPr lang="en-US" sz="3000" dirty="0">
                <a:latin typeface="Myriad Pro"/>
              </a:rPr>
              <a:t>community </a:t>
            </a:r>
            <a:r>
              <a:rPr lang="en-US" sz="3000" dirty="0" smtClean="0">
                <a:latin typeface="Myriad Pro"/>
              </a:rPr>
              <a:t>meetings</a:t>
            </a:r>
            <a:endParaRPr lang="en-US" sz="3000" dirty="0">
              <a:latin typeface="Myriad Pro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299</Words>
  <Application>Microsoft Office PowerPoint</Application>
  <PresentationFormat>Custom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Presentation 2</dc:title>
  <dc:creator>Chris Rice</dc:creator>
  <cp:keywords>DACu6ytdUto</cp:keywords>
  <cp:lastModifiedBy>Fay, Elaine</cp:lastModifiedBy>
  <cp:revision>56</cp:revision>
  <cp:lastPrinted>2018-03-26T17:37:05Z</cp:lastPrinted>
  <dcterms:created xsi:type="dcterms:W3CDTF">2018-02-09T15:50:07Z</dcterms:created>
  <dcterms:modified xsi:type="dcterms:W3CDTF">2018-03-28T17:29:53Z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LastSaved">
    <vt:filetime>2018-02-09T00:00:00Z</vt:filetime>
  </property>
</Properties>
</file>